
<file path=[Content_Types].xml><?xml version="1.0" encoding="utf-8"?>
<Types xmlns="http://schemas.openxmlformats.org/package/2006/content-types">
  <Override PartName="/ppt/slideMasters/slideMaster3.xml" ContentType="application/vnd.openxmlformats-officedocument.presentationml.slideMaster+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Layouts/slideLayout46.xml" ContentType="application/vnd.openxmlformats-officedocument.presentationml.slideLayout+xml"/>
  <Override PartName="/ppt/diagrams/colors11.xml" ContentType="application/vnd.openxmlformats-officedocument.drawingml.diagramColors+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diagrams/quickStyle17.xml" ContentType="application/vnd.openxmlformats-officedocument.drawingml.diagramStyle+xml"/>
  <Override PartName="/ppt/diagrams/data20.xml" ContentType="application/vnd.openxmlformats-officedocument.drawingml.diagramData+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layout17.xml" ContentType="application/vnd.openxmlformats-officedocument.drawingml.diagramLayout+xml"/>
  <Override PartName="/ppt/diagrams/colors8.xml" ContentType="application/vnd.openxmlformats-officedocument.drawingml.diagramColors+xml"/>
  <Override PartName="/ppt/diagrams/quickStyle13.xml" ContentType="application/vnd.openxmlformats-officedocument.drawingml.diagramStyle+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layout13.xml" ContentType="application/vnd.openxmlformats-officedocument.drawingml.diagramLayout+xml"/>
  <Override PartName="/ppt/diagrams/quickStyle20.xml" ContentType="application/vnd.openxmlformats-officedocument.drawingml.diagramStyl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colors16.xml" ContentType="application/vnd.openxmlformats-officedocument.drawingml.diagramColors+xml"/>
  <Override PartName="/ppt/diagrams/data18.xml" ContentType="application/vnd.openxmlformats-officedocument.drawingml.diagramData+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Default Extension="bin" ContentType="application/vnd.openxmlformats-officedocument.oleObject"/>
  <Override PartName="/ppt/notesSlides/notesSlide3.xml" ContentType="application/vnd.openxmlformats-officedocument.presentationml.notesSlide+xml"/>
  <Override PartName="/ppt/diagrams/colors12.xml" ContentType="application/vnd.openxmlformats-officedocument.drawingml.diagramColors+xml"/>
  <Override PartName="/ppt/diagrams/layout20.xml" ContentType="application/vnd.openxmlformats-officedocument.drawingml.diagramLayout+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diagrams/quickStyle3.xml" ContentType="application/vnd.openxmlformats-officedocument.drawingml.diagramStyle+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diagrams/layout6.xml" ContentType="application/vnd.openxmlformats-officedocument.drawingml.diagramLayout+xml"/>
  <Override PartName="/ppt/diagrams/data10.xml" ContentType="application/vnd.openxmlformats-officedocument.drawingml.diagramData+xml"/>
  <Override PartName="/ppt/diagrams/quickStyle18.xml" ContentType="application/vnd.openxmlformats-officedocument.drawingml.diagramStyl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notesSlides/notesSlide13.xml" ContentType="application/vnd.openxmlformats-officedocument.presentationml.notesSlide+xml"/>
  <Override PartName="/ppt/diagrams/layout18.xml" ContentType="application/vnd.openxmlformats-officedocument.drawingml.diagramLayout+xml"/>
  <Override PartName="/ppt/slideLayouts/slideLayout10.xml" ContentType="application/vnd.openxmlformats-officedocument.presentationml.slideLayout+xml"/>
  <Default Extension="vml" ContentType="application/vnd.openxmlformats-officedocument.vmlDrawing"/>
  <Override PartName="/ppt/diagrams/layout2.xml" ContentType="application/vnd.openxmlformats-officedocument.drawingml.diagramLayout+xml"/>
  <Override PartName="/ppt/notesSlides/notesSlide8.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layout14.xml" ContentType="application/vnd.openxmlformats-officedocument.drawingml.diagramLayout+xml"/>
  <Override PartName="/ppt/diagrams/colors17.xml" ContentType="application/vnd.openxmlformats-officedocument.drawingml.diagramColors+xml"/>
  <Override PartName="/ppt/notesSlides/notesSlide4.xml" ContentType="application/vnd.openxmlformats-officedocument.presentationml.notesSlide+xml"/>
  <Override PartName="/ppt/diagrams/data19.xml" ContentType="application/vnd.openxmlformats-officedocument.drawingml.diagramData+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diagrams/data15.xml" ContentType="application/vnd.openxmlformats-officedocument.drawingml.diagramData+xml"/>
  <Override PartName="/ppt/diagrams/colors20.xml" ContentType="application/vnd.openxmlformats-officedocument.drawingml.diagramColors+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diagrams/data11.xml" ContentType="application/vnd.openxmlformats-officedocument.drawingml.diagramData+xml"/>
  <Override PartName="/ppt/diagrams/quickStyle19.xml" ContentType="application/vnd.openxmlformats-officedocument.drawingml.diagramStyle+xml"/>
  <Default Extension="rels" ContentType="application/vnd.openxmlformats-package.relationships+xml"/>
  <Override PartName="/ppt/slides/slide23.xml" ContentType="application/vnd.openxmlformats-officedocument.presentationml.slide+xml"/>
  <Default Extension="ppt" ContentType="application/vnd.ms-powerpoint"/>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diagrams/quickStyle15.xml" ContentType="application/vnd.openxmlformats-officedocument.drawingml.diagramStyle+xml"/>
  <Override PartName="/ppt/notesSlides/notesSlide14.xml" ContentType="application/vnd.openxmlformats-officedocument.presentationml.notesSlide+xml"/>
  <Override PartName="/ppt/diagrams/layout19.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diagrams/layout15.xml" ContentType="application/vnd.openxmlformats-officedocument.drawingml.diagramLayout+xml"/>
  <Override PartName="/ppt/diagrams/colors6.xml" ContentType="application/vnd.openxmlformats-officedocument.drawingml.diagramColors+xml"/>
  <Override PartName="/ppt/diagrams/quickStyle9.xml" ContentType="application/vnd.openxmlformats-officedocument.drawingml.diagramStyle+xml"/>
  <Override PartName="/ppt/notesSlides/notesSlide10.xml" ContentType="application/vnd.openxmlformats-officedocument.presentationml.notesSlide+xml"/>
  <Override PartName="/ppt/diagrams/quickStyle11.xml" ContentType="application/vnd.openxmlformats-officedocument.drawingml.diagramStyle+xml"/>
  <Override PartName="/ppt/diagrams/colors18.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layout11.xml" ContentType="application/vnd.openxmlformats-officedocument.drawingml.diagramLayout+xml"/>
  <Override PartName="/ppt/diagrams/colors14.xml" ContentType="application/vnd.openxmlformats-officedocument.drawingml.diagramColors+xml"/>
  <Override PartName="/ppt/slideMasters/slideMaster2.xml" ContentType="application/vnd.openxmlformats-officedocument.presentationml.slideMaster+xml"/>
  <Override PartName="/ppt/slides/slide28.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diagrams/colors10.xml" ContentType="application/vnd.openxmlformats-officedocument.drawingml.diagramColors+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diagrams/data9.xml" ContentType="application/vnd.openxmlformats-officedocument.drawingml.diagramData+xml"/>
  <Override PartName="/ppt/diagrams/quickStyle16.xml" ContentType="application/vnd.openxmlformats-officedocument.drawingml.diagramStyle+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diagrams/layout4.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notesSlides/notesSlide11.xml" ContentType="application/vnd.openxmlformats-officedocument.presentationml.notesSlide+xml"/>
  <Override PartName="/ppt/diagrams/quickStyle12.xml" ContentType="application/vnd.openxmlformats-officedocument.drawingml.diagramStyle+xml"/>
  <Override PartName="/ppt/diagrams/layout16.xml" ContentType="application/vnd.openxmlformats-officedocument.drawingml.diagramLayout+xml"/>
  <Override PartName="/ppt/diagrams/colors19.xml" ContentType="application/vnd.openxmlformats-officedocument.drawingml.diagramColors+xml"/>
  <Override PartName="/ppt/notesSlides/notesSlide6.xml" ContentType="application/vnd.openxmlformats-officedocument.presentationml.notesSlide+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slides/slide29.xml" ContentType="application/vnd.openxmlformats-officedocument.presentationml.slide+xml"/>
  <Override PartName="/ppt/slideLayouts/slideLayout39.xml" ContentType="application/vnd.openxmlformats-officedocument.presentationml.slideLayout+xml"/>
  <Override PartName="/ppt/diagrams/data17.xml" ContentType="application/vnd.openxmlformats-officedocument.drawingml.diagramData+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diagrams/quickStyle2.xml" ContentType="application/vnd.openxmlformats-officedocument.drawingml.diagramStyle+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 id="2147483651" r:id="rId5"/>
    <p:sldMasterId id="2147483653" r:id="rId6"/>
    <p:sldMasterId id="2147483655" r:id="rId7"/>
  </p:sldMasterIdLst>
  <p:notesMasterIdLst>
    <p:notesMasterId r:id="rId46"/>
  </p:notesMasterIdLst>
  <p:sldIdLst>
    <p:sldId id="257" r:id="rId8"/>
    <p:sldId id="258" r:id="rId9"/>
    <p:sldId id="284" r:id="rId10"/>
    <p:sldId id="358" r:id="rId11"/>
    <p:sldId id="341" r:id="rId12"/>
    <p:sldId id="343" r:id="rId13"/>
    <p:sldId id="345" r:id="rId14"/>
    <p:sldId id="344" r:id="rId15"/>
    <p:sldId id="320" r:id="rId16"/>
    <p:sldId id="297" r:id="rId17"/>
    <p:sldId id="286" r:id="rId18"/>
    <p:sldId id="360" r:id="rId19"/>
    <p:sldId id="361" r:id="rId20"/>
    <p:sldId id="325" r:id="rId21"/>
    <p:sldId id="327" r:id="rId22"/>
    <p:sldId id="334" r:id="rId23"/>
    <p:sldId id="292" r:id="rId24"/>
    <p:sldId id="337" r:id="rId25"/>
    <p:sldId id="350" r:id="rId26"/>
    <p:sldId id="293" r:id="rId27"/>
    <p:sldId id="301" r:id="rId28"/>
    <p:sldId id="302" r:id="rId29"/>
    <p:sldId id="303" r:id="rId30"/>
    <p:sldId id="359" r:id="rId31"/>
    <p:sldId id="349" r:id="rId32"/>
    <p:sldId id="291" r:id="rId33"/>
    <p:sldId id="322" r:id="rId34"/>
    <p:sldId id="357" r:id="rId35"/>
    <p:sldId id="351" r:id="rId36"/>
    <p:sldId id="352" r:id="rId37"/>
    <p:sldId id="353" r:id="rId38"/>
    <p:sldId id="354" r:id="rId39"/>
    <p:sldId id="355" r:id="rId40"/>
    <p:sldId id="356" r:id="rId41"/>
    <p:sldId id="362" r:id="rId42"/>
    <p:sldId id="321" r:id="rId43"/>
    <p:sldId id="288" r:id="rId44"/>
    <p:sldId id="282" r:id="rId45"/>
  </p:sldIdLst>
  <p:sldSz cx="9144000" cy="6858000" type="screen4x3"/>
  <p:notesSz cx="6858000" cy="9144000"/>
  <p:defaultTextStyle>
    <a:defPPr>
      <a:defRPr lang="zh-CN"/>
    </a:defPPr>
    <a:lvl1pPr algn="l" rtl="0" eaLnBrk="0" fontAlgn="base" hangingPunct="0">
      <a:spcBef>
        <a:spcPct val="25000"/>
      </a:spcBef>
      <a:spcAft>
        <a:spcPct val="0"/>
      </a:spcAft>
      <a:buClr>
        <a:srgbClr val="008000"/>
      </a:buClr>
      <a:buFont typeface="Wingdings" pitchFamily="2" charset="2"/>
      <a:defRPr b="1" kern="1200">
        <a:solidFill>
          <a:schemeClr val="tx1"/>
        </a:solidFill>
        <a:latin typeface="Times New Roman" pitchFamily="18" charset="0"/>
        <a:ea typeface="楷体_GB2312" pitchFamily="49" charset="-122"/>
        <a:cs typeface="+mn-cs"/>
      </a:defRPr>
    </a:lvl1pPr>
    <a:lvl2pPr marL="457200" algn="l" rtl="0" eaLnBrk="0" fontAlgn="base" hangingPunct="0">
      <a:spcBef>
        <a:spcPct val="25000"/>
      </a:spcBef>
      <a:spcAft>
        <a:spcPct val="0"/>
      </a:spcAft>
      <a:buClr>
        <a:srgbClr val="008000"/>
      </a:buClr>
      <a:buFont typeface="Wingdings" pitchFamily="2" charset="2"/>
      <a:defRPr b="1" kern="1200">
        <a:solidFill>
          <a:schemeClr val="tx1"/>
        </a:solidFill>
        <a:latin typeface="Times New Roman" pitchFamily="18" charset="0"/>
        <a:ea typeface="楷体_GB2312" pitchFamily="49" charset="-122"/>
        <a:cs typeface="+mn-cs"/>
      </a:defRPr>
    </a:lvl2pPr>
    <a:lvl3pPr marL="914400" algn="l" rtl="0" eaLnBrk="0" fontAlgn="base" hangingPunct="0">
      <a:spcBef>
        <a:spcPct val="25000"/>
      </a:spcBef>
      <a:spcAft>
        <a:spcPct val="0"/>
      </a:spcAft>
      <a:buClr>
        <a:srgbClr val="008000"/>
      </a:buClr>
      <a:buFont typeface="Wingdings" pitchFamily="2" charset="2"/>
      <a:defRPr b="1" kern="1200">
        <a:solidFill>
          <a:schemeClr val="tx1"/>
        </a:solidFill>
        <a:latin typeface="Times New Roman" pitchFamily="18" charset="0"/>
        <a:ea typeface="楷体_GB2312" pitchFamily="49" charset="-122"/>
        <a:cs typeface="+mn-cs"/>
      </a:defRPr>
    </a:lvl3pPr>
    <a:lvl4pPr marL="1371600" algn="l" rtl="0" eaLnBrk="0" fontAlgn="base" hangingPunct="0">
      <a:spcBef>
        <a:spcPct val="25000"/>
      </a:spcBef>
      <a:spcAft>
        <a:spcPct val="0"/>
      </a:spcAft>
      <a:buClr>
        <a:srgbClr val="008000"/>
      </a:buClr>
      <a:buFont typeface="Wingdings" pitchFamily="2" charset="2"/>
      <a:defRPr b="1" kern="1200">
        <a:solidFill>
          <a:schemeClr val="tx1"/>
        </a:solidFill>
        <a:latin typeface="Times New Roman" pitchFamily="18" charset="0"/>
        <a:ea typeface="楷体_GB2312" pitchFamily="49" charset="-122"/>
        <a:cs typeface="+mn-cs"/>
      </a:defRPr>
    </a:lvl4pPr>
    <a:lvl5pPr marL="1828800" algn="l" rtl="0" eaLnBrk="0" fontAlgn="base" hangingPunct="0">
      <a:spcBef>
        <a:spcPct val="25000"/>
      </a:spcBef>
      <a:spcAft>
        <a:spcPct val="0"/>
      </a:spcAft>
      <a:buClr>
        <a:srgbClr val="008000"/>
      </a:buClr>
      <a:buFont typeface="Wingdings" pitchFamily="2" charset="2"/>
      <a:defRPr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b="1" kern="1200">
        <a:solidFill>
          <a:schemeClr val="tx1"/>
        </a:solidFill>
        <a:latin typeface="Times New Roman" pitchFamily="18" charset="0"/>
        <a:ea typeface="楷体_GB2312"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0000"/>
    <a:srgbClr val="080808"/>
    <a:srgbClr val="700015"/>
    <a:srgbClr val="F3C975"/>
    <a:srgbClr val="FBEDD1"/>
    <a:srgbClr val="F2F991"/>
    <a:srgbClr val="EFF8D4"/>
    <a:srgbClr val="D2EB81"/>
    <a:srgbClr val="F7F9AD"/>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529" autoAdjust="0"/>
    <p:restoredTop sz="91803" autoAdjust="0"/>
  </p:normalViewPr>
  <p:slideViewPr>
    <p:cSldViewPr>
      <p:cViewPr varScale="1">
        <p:scale>
          <a:sx n="81" d="100"/>
          <a:sy n="81" d="100"/>
        </p:scale>
        <p:origin x="-133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s>
</file>

<file path=ppt/diagrams/_rels/data20.xml.rels><?xml version="1.0" encoding="UTF-8" standalone="yes"?>
<Relationships xmlns="http://schemas.openxmlformats.org/package/2006/relationships"><Relationship Id="rId3" Type="http://schemas.openxmlformats.org/officeDocument/2006/relationships/hyperlink" Target="http://www.sqlite.com.cn/" TargetMode="External"/><Relationship Id="rId2" Type="http://schemas.openxmlformats.org/officeDocument/2006/relationships/hyperlink" Target="http://www.apress.com/" TargetMode="External"/><Relationship Id="rId1" Type="http://schemas.openxmlformats.org/officeDocument/2006/relationships/hyperlink" Target="http://www.sqlite.org/index.html" TargetMode="External"/><Relationship Id="rId5" Type="http://schemas.openxmlformats.org/officeDocument/2006/relationships/hyperlink" Target="http://www.cnblogs.com/stephen-liu74/archive/2012/03/09/2328757.html" TargetMode="External"/><Relationship Id="rId4" Type="http://schemas.openxmlformats.org/officeDocument/2006/relationships/hyperlink" Target="http://www.sqlite.org/cvstrac/wiki"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6C2B88-DC73-4FE1-B24C-68D3EA18B48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0BEA90C3-E2EC-44E8-8F97-B0B40E620B29}">
      <dgm:prSet custT="1"/>
      <dgm:spPr/>
      <dgm:t>
        <a:bodyPr/>
        <a:lstStyle/>
        <a:p>
          <a:pPr rtl="0"/>
          <a:r>
            <a:rPr lang="zh-CN" sz="2400" b="1" dirty="0" smtClean="0"/>
            <a:t>数据管理技术的发展</a:t>
          </a:r>
          <a:r>
            <a:rPr lang="zh-CN" altLang="en-US" sz="2400" b="1" dirty="0" smtClean="0"/>
            <a:t>历程</a:t>
          </a:r>
          <a:endParaRPr lang="en-US" sz="2400" b="1" dirty="0"/>
        </a:p>
      </dgm:t>
    </dgm:pt>
    <dgm:pt modelId="{8C985A54-8E00-41DE-B774-499A0E923A57}" type="parTrans" cxnId="{CFDF5CBB-2DE8-4755-B7ED-25A8629B836D}">
      <dgm:prSet/>
      <dgm:spPr/>
      <dgm:t>
        <a:bodyPr/>
        <a:lstStyle/>
        <a:p>
          <a:endParaRPr lang="zh-CN" altLang="en-US"/>
        </a:p>
      </dgm:t>
    </dgm:pt>
    <dgm:pt modelId="{E120E65D-0C70-4738-8858-D43B20401AF3}" type="sibTrans" cxnId="{CFDF5CBB-2DE8-4755-B7ED-25A8629B836D}">
      <dgm:prSet/>
      <dgm:spPr/>
      <dgm:t>
        <a:bodyPr/>
        <a:lstStyle/>
        <a:p>
          <a:endParaRPr lang="zh-CN" altLang="en-US"/>
        </a:p>
      </dgm:t>
    </dgm:pt>
    <dgm:pt modelId="{D14FF0C7-8E89-4E4B-8BA3-ADE4B073B1F5}">
      <dgm:prSet/>
      <dgm:spPr/>
      <dgm:t>
        <a:bodyPr/>
        <a:lstStyle/>
        <a:p>
          <a:pPr rtl="0"/>
          <a:r>
            <a:rPr lang="zh-CN" b="0" dirty="0" smtClean="0"/>
            <a:t>人工管理</a:t>
          </a:r>
          <a:r>
            <a:rPr lang="zh-CN" b="1" dirty="0" smtClean="0"/>
            <a:t>→</a:t>
          </a:r>
          <a:r>
            <a:rPr lang="zh-CN" b="0" dirty="0" smtClean="0"/>
            <a:t>文件系统</a:t>
          </a:r>
          <a:r>
            <a:rPr lang="zh-CN" b="1" dirty="0" smtClean="0"/>
            <a:t>→</a:t>
          </a:r>
          <a:r>
            <a:rPr lang="zh-CN" b="0" dirty="0" smtClean="0"/>
            <a:t>数据库系统</a:t>
          </a:r>
          <a:endParaRPr lang="en-US" b="0" dirty="0"/>
        </a:p>
      </dgm:t>
    </dgm:pt>
    <dgm:pt modelId="{FB7254F1-01FD-423D-81EB-6E511BE491D0}" type="parTrans" cxnId="{904D732F-9FEC-4CE6-B125-3455E0D85EBF}">
      <dgm:prSet/>
      <dgm:spPr/>
      <dgm:t>
        <a:bodyPr/>
        <a:lstStyle/>
        <a:p>
          <a:endParaRPr lang="zh-CN" altLang="en-US"/>
        </a:p>
      </dgm:t>
    </dgm:pt>
    <dgm:pt modelId="{9AD508A2-CC95-4394-8F5E-CD380CF1B646}" type="sibTrans" cxnId="{904D732F-9FEC-4CE6-B125-3455E0D85EBF}">
      <dgm:prSet/>
      <dgm:spPr/>
      <dgm:t>
        <a:bodyPr/>
        <a:lstStyle/>
        <a:p>
          <a:endParaRPr lang="zh-CN" altLang="en-US"/>
        </a:p>
      </dgm:t>
    </dgm:pt>
    <dgm:pt modelId="{B3D66670-E0A3-4756-9093-093318977FE8}">
      <dgm:prSet custT="1"/>
      <dgm:spPr/>
      <dgm:t>
        <a:bodyPr/>
        <a:lstStyle/>
        <a:p>
          <a:pPr rtl="0"/>
          <a:r>
            <a:rPr lang="zh-CN" sz="2400" b="1" dirty="0" smtClean="0"/>
            <a:t>数据库管理系统软件</a:t>
          </a:r>
          <a:r>
            <a:rPr lang="zh-CN" altLang="en-US" sz="2400" b="1" dirty="0" smtClean="0"/>
            <a:t>分类</a:t>
          </a:r>
          <a:endParaRPr lang="en-US" sz="2400" b="0" dirty="0"/>
        </a:p>
      </dgm:t>
    </dgm:pt>
    <dgm:pt modelId="{54E29CE2-326F-46F8-A41D-D96E2F473618}" type="parTrans" cxnId="{C1B60506-C266-45CB-A9D5-5E4855D9FB4C}">
      <dgm:prSet/>
      <dgm:spPr/>
      <dgm:t>
        <a:bodyPr/>
        <a:lstStyle/>
        <a:p>
          <a:endParaRPr lang="zh-CN" altLang="en-US"/>
        </a:p>
      </dgm:t>
    </dgm:pt>
    <dgm:pt modelId="{6F1DB3DA-26D3-4E0B-8362-C3BCB432009B}" type="sibTrans" cxnId="{C1B60506-C266-45CB-A9D5-5E4855D9FB4C}">
      <dgm:prSet/>
      <dgm:spPr/>
      <dgm:t>
        <a:bodyPr/>
        <a:lstStyle/>
        <a:p>
          <a:endParaRPr lang="zh-CN" altLang="en-US"/>
        </a:p>
      </dgm:t>
    </dgm:pt>
    <dgm:pt modelId="{8B8884F4-678A-439A-AD60-6F3418F9B1C6}" type="pres">
      <dgm:prSet presAssocID="{FB6C2B88-DC73-4FE1-B24C-68D3EA18B48A}" presName="Name0" presStyleCnt="0">
        <dgm:presLayoutVars>
          <dgm:dir/>
          <dgm:animLvl val="lvl"/>
          <dgm:resizeHandles val="exact"/>
        </dgm:presLayoutVars>
      </dgm:prSet>
      <dgm:spPr/>
      <dgm:t>
        <a:bodyPr/>
        <a:lstStyle/>
        <a:p>
          <a:endParaRPr lang="zh-CN" altLang="en-US"/>
        </a:p>
      </dgm:t>
    </dgm:pt>
    <dgm:pt modelId="{8A93B272-E385-4F8B-AC19-FA6188576E4D}" type="pres">
      <dgm:prSet presAssocID="{0BEA90C3-E2EC-44E8-8F97-B0B40E620B29}" presName="linNode" presStyleCnt="0"/>
      <dgm:spPr/>
    </dgm:pt>
    <dgm:pt modelId="{B5AACAF6-05E2-405A-BBDB-B00BDF035DF4}" type="pres">
      <dgm:prSet presAssocID="{0BEA90C3-E2EC-44E8-8F97-B0B40E620B29}" presName="parentText" presStyleLbl="node1" presStyleIdx="0" presStyleCnt="2" custScaleX="126185">
        <dgm:presLayoutVars>
          <dgm:chMax val="1"/>
          <dgm:bulletEnabled val="1"/>
        </dgm:presLayoutVars>
      </dgm:prSet>
      <dgm:spPr/>
      <dgm:t>
        <a:bodyPr/>
        <a:lstStyle/>
        <a:p>
          <a:endParaRPr lang="zh-CN" altLang="en-US"/>
        </a:p>
      </dgm:t>
    </dgm:pt>
    <dgm:pt modelId="{E2714932-C01F-4859-A8C6-C944B559D61B}" type="pres">
      <dgm:prSet presAssocID="{0BEA90C3-E2EC-44E8-8F97-B0B40E620B29}" presName="descendantText" presStyleLbl="alignAccFollowNode1" presStyleIdx="0" presStyleCnt="1" custScaleX="75055">
        <dgm:presLayoutVars>
          <dgm:bulletEnabled val="1"/>
        </dgm:presLayoutVars>
      </dgm:prSet>
      <dgm:spPr/>
      <dgm:t>
        <a:bodyPr/>
        <a:lstStyle/>
        <a:p>
          <a:endParaRPr lang="zh-CN" altLang="en-US"/>
        </a:p>
      </dgm:t>
    </dgm:pt>
    <dgm:pt modelId="{72B5F164-CB93-44AF-BEB5-75635964976E}" type="pres">
      <dgm:prSet presAssocID="{E120E65D-0C70-4738-8858-D43B20401AF3}" presName="sp" presStyleCnt="0"/>
      <dgm:spPr/>
    </dgm:pt>
    <dgm:pt modelId="{4A592176-A233-44C0-A744-60EE33E9D9E4}" type="pres">
      <dgm:prSet presAssocID="{B3D66670-E0A3-4756-9093-093318977FE8}" presName="linNode" presStyleCnt="0"/>
      <dgm:spPr/>
    </dgm:pt>
    <dgm:pt modelId="{E2830518-1803-41CA-A7C7-A0F5C7E66943}" type="pres">
      <dgm:prSet presAssocID="{B3D66670-E0A3-4756-9093-093318977FE8}" presName="parentText" presStyleLbl="node1" presStyleIdx="1" presStyleCnt="2" custScaleX="124461">
        <dgm:presLayoutVars>
          <dgm:chMax val="1"/>
          <dgm:bulletEnabled val="1"/>
        </dgm:presLayoutVars>
      </dgm:prSet>
      <dgm:spPr/>
      <dgm:t>
        <a:bodyPr/>
        <a:lstStyle/>
        <a:p>
          <a:endParaRPr lang="zh-CN" altLang="en-US"/>
        </a:p>
      </dgm:t>
    </dgm:pt>
  </dgm:ptLst>
  <dgm:cxnLst>
    <dgm:cxn modelId="{904D732F-9FEC-4CE6-B125-3455E0D85EBF}" srcId="{0BEA90C3-E2EC-44E8-8F97-B0B40E620B29}" destId="{D14FF0C7-8E89-4E4B-8BA3-ADE4B073B1F5}" srcOrd="0" destOrd="0" parTransId="{FB7254F1-01FD-423D-81EB-6E511BE491D0}" sibTransId="{9AD508A2-CC95-4394-8F5E-CD380CF1B646}"/>
    <dgm:cxn modelId="{A97FB174-1D71-473E-8513-315A8B082C35}" type="presOf" srcId="{D14FF0C7-8E89-4E4B-8BA3-ADE4B073B1F5}" destId="{E2714932-C01F-4859-A8C6-C944B559D61B}" srcOrd="0" destOrd="0" presId="urn:microsoft.com/office/officeart/2005/8/layout/vList5"/>
    <dgm:cxn modelId="{CFDF5CBB-2DE8-4755-B7ED-25A8629B836D}" srcId="{FB6C2B88-DC73-4FE1-B24C-68D3EA18B48A}" destId="{0BEA90C3-E2EC-44E8-8F97-B0B40E620B29}" srcOrd="0" destOrd="0" parTransId="{8C985A54-8E00-41DE-B774-499A0E923A57}" sibTransId="{E120E65D-0C70-4738-8858-D43B20401AF3}"/>
    <dgm:cxn modelId="{C1B60506-C266-45CB-A9D5-5E4855D9FB4C}" srcId="{FB6C2B88-DC73-4FE1-B24C-68D3EA18B48A}" destId="{B3D66670-E0A3-4756-9093-093318977FE8}" srcOrd="1" destOrd="0" parTransId="{54E29CE2-326F-46F8-A41D-D96E2F473618}" sibTransId="{6F1DB3DA-26D3-4E0B-8362-C3BCB432009B}"/>
    <dgm:cxn modelId="{129A54C1-D57A-4C47-AC21-B0AFFA66D5AC}" type="presOf" srcId="{B3D66670-E0A3-4756-9093-093318977FE8}" destId="{E2830518-1803-41CA-A7C7-A0F5C7E66943}" srcOrd="0" destOrd="0" presId="urn:microsoft.com/office/officeart/2005/8/layout/vList5"/>
    <dgm:cxn modelId="{DFD38B64-74EF-4124-816A-B199AF96747E}" type="presOf" srcId="{0BEA90C3-E2EC-44E8-8F97-B0B40E620B29}" destId="{B5AACAF6-05E2-405A-BBDB-B00BDF035DF4}" srcOrd="0" destOrd="0" presId="urn:microsoft.com/office/officeart/2005/8/layout/vList5"/>
    <dgm:cxn modelId="{3016B3DC-D5ED-4175-A1B5-55AFEF0E0CC2}" type="presOf" srcId="{FB6C2B88-DC73-4FE1-B24C-68D3EA18B48A}" destId="{8B8884F4-678A-439A-AD60-6F3418F9B1C6}" srcOrd="0" destOrd="0" presId="urn:microsoft.com/office/officeart/2005/8/layout/vList5"/>
    <dgm:cxn modelId="{9D835A1A-A7A1-4B82-ACBE-FE3AA4AB2A44}" type="presParOf" srcId="{8B8884F4-678A-439A-AD60-6F3418F9B1C6}" destId="{8A93B272-E385-4F8B-AC19-FA6188576E4D}" srcOrd="0" destOrd="0" presId="urn:microsoft.com/office/officeart/2005/8/layout/vList5"/>
    <dgm:cxn modelId="{C1C8F699-39BE-41A4-80B4-360C15B4D6C9}" type="presParOf" srcId="{8A93B272-E385-4F8B-AC19-FA6188576E4D}" destId="{B5AACAF6-05E2-405A-BBDB-B00BDF035DF4}" srcOrd="0" destOrd="0" presId="urn:microsoft.com/office/officeart/2005/8/layout/vList5"/>
    <dgm:cxn modelId="{7CFC7842-D2C8-482B-98FB-60120A0C8325}" type="presParOf" srcId="{8A93B272-E385-4F8B-AC19-FA6188576E4D}" destId="{E2714932-C01F-4859-A8C6-C944B559D61B}" srcOrd="1" destOrd="0" presId="urn:microsoft.com/office/officeart/2005/8/layout/vList5"/>
    <dgm:cxn modelId="{3220D470-7447-4C34-9A8B-560BEA5A76A6}" type="presParOf" srcId="{8B8884F4-678A-439A-AD60-6F3418F9B1C6}" destId="{72B5F164-CB93-44AF-BEB5-75635964976E}" srcOrd="1" destOrd="0" presId="urn:microsoft.com/office/officeart/2005/8/layout/vList5"/>
    <dgm:cxn modelId="{BFB673BA-34B6-4E3C-BF83-E794DAF5371E}" type="presParOf" srcId="{8B8884F4-678A-439A-AD60-6F3418F9B1C6}" destId="{4A592176-A233-44C0-A744-60EE33E9D9E4}" srcOrd="2" destOrd="0" presId="urn:microsoft.com/office/officeart/2005/8/layout/vList5"/>
    <dgm:cxn modelId="{CBC18A7D-9AAE-40B9-AA0C-06A766D7C5AF}" type="presParOf" srcId="{4A592176-A233-44C0-A744-60EE33E9D9E4}" destId="{E2830518-1803-41CA-A7C7-A0F5C7E66943}" srcOrd="0" destOrd="0" presId="urn:microsoft.com/office/officeart/2005/8/layout/vList5"/>
  </dgm:cxnLst>
  <dgm:bg/>
  <dgm:whole/>
</dgm:dataModel>
</file>

<file path=ppt/diagrams/data10.xml><?xml version="1.0" encoding="utf-8"?>
<dgm:dataModel xmlns:dgm="http://schemas.openxmlformats.org/drawingml/2006/diagram" xmlns:a="http://schemas.openxmlformats.org/drawingml/2006/main">
  <dgm:ptLst>
    <dgm:pt modelId="{923369D2-BB5C-4912-AF67-F0B121BB23B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6F94A046-1958-493C-82F1-6D8226EE54AE}">
      <dgm:prSet custT="1"/>
      <dgm:spPr/>
      <dgm:t>
        <a:bodyPr/>
        <a:lstStyle/>
        <a:p>
          <a:pPr algn="ctr" rtl="0"/>
          <a:r>
            <a:rPr lang="zh-CN" sz="2800" b="1" dirty="0" smtClean="0"/>
            <a:t>工作模式</a:t>
          </a:r>
          <a:endParaRPr lang="en-US" sz="2800" b="1" dirty="0"/>
        </a:p>
      </dgm:t>
    </dgm:pt>
    <dgm:pt modelId="{5E4A53FB-6EAB-4C78-B053-1D2DC082BB7F}" type="parTrans" cxnId="{5AA55461-BC60-43D1-BD59-CBC6F165AC67}">
      <dgm:prSet/>
      <dgm:spPr/>
      <dgm:t>
        <a:bodyPr/>
        <a:lstStyle/>
        <a:p>
          <a:endParaRPr lang="zh-CN" altLang="en-US"/>
        </a:p>
      </dgm:t>
    </dgm:pt>
    <dgm:pt modelId="{B8DEF960-770F-4EDD-85DF-5035014DF71A}" type="sibTrans" cxnId="{5AA55461-BC60-43D1-BD59-CBC6F165AC67}">
      <dgm:prSet/>
      <dgm:spPr/>
      <dgm:t>
        <a:bodyPr/>
        <a:lstStyle/>
        <a:p>
          <a:endParaRPr lang="zh-CN" altLang="en-US"/>
        </a:p>
      </dgm:t>
    </dgm:pt>
    <dgm:pt modelId="{C158BB99-553E-46E4-8688-4878D285CB82}" type="pres">
      <dgm:prSet presAssocID="{923369D2-BB5C-4912-AF67-F0B121BB23BA}" presName="linear" presStyleCnt="0">
        <dgm:presLayoutVars>
          <dgm:animLvl val="lvl"/>
          <dgm:resizeHandles val="exact"/>
        </dgm:presLayoutVars>
      </dgm:prSet>
      <dgm:spPr/>
      <dgm:t>
        <a:bodyPr/>
        <a:lstStyle/>
        <a:p>
          <a:endParaRPr lang="zh-CN" altLang="en-US"/>
        </a:p>
      </dgm:t>
    </dgm:pt>
    <dgm:pt modelId="{310A0FEF-DD7E-4935-A2E6-F3CE4DB23FE5}" type="pres">
      <dgm:prSet presAssocID="{6F94A046-1958-493C-82F1-6D8226EE54AE}" presName="parentText" presStyleLbl="node1" presStyleIdx="0" presStyleCnt="1">
        <dgm:presLayoutVars>
          <dgm:chMax val="0"/>
          <dgm:bulletEnabled val="1"/>
        </dgm:presLayoutVars>
      </dgm:prSet>
      <dgm:spPr/>
      <dgm:t>
        <a:bodyPr/>
        <a:lstStyle/>
        <a:p>
          <a:endParaRPr lang="zh-CN" altLang="en-US"/>
        </a:p>
      </dgm:t>
    </dgm:pt>
  </dgm:ptLst>
  <dgm:cxnLst>
    <dgm:cxn modelId="{5C89C772-35B6-40BB-8F74-835ADA19C96D}" type="presOf" srcId="{6F94A046-1958-493C-82F1-6D8226EE54AE}" destId="{310A0FEF-DD7E-4935-A2E6-F3CE4DB23FE5}" srcOrd="0" destOrd="0" presId="urn:microsoft.com/office/officeart/2005/8/layout/vList2"/>
    <dgm:cxn modelId="{FDD3FBB2-7C79-4C6B-A48D-295E9DFFD20C}" type="presOf" srcId="{923369D2-BB5C-4912-AF67-F0B121BB23BA}" destId="{C158BB99-553E-46E4-8688-4878D285CB82}" srcOrd="0" destOrd="0" presId="urn:microsoft.com/office/officeart/2005/8/layout/vList2"/>
    <dgm:cxn modelId="{5AA55461-BC60-43D1-BD59-CBC6F165AC67}" srcId="{923369D2-BB5C-4912-AF67-F0B121BB23BA}" destId="{6F94A046-1958-493C-82F1-6D8226EE54AE}" srcOrd="0" destOrd="0" parTransId="{5E4A53FB-6EAB-4C78-B053-1D2DC082BB7F}" sibTransId="{B8DEF960-770F-4EDD-85DF-5035014DF71A}"/>
    <dgm:cxn modelId="{DDB88C84-C541-4DEE-91DD-D870EAF1A686}" type="presParOf" srcId="{C158BB99-553E-46E4-8688-4878D285CB82}" destId="{310A0FEF-DD7E-4935-A2E6-F3CE4DB23FE5}" srcOrd="0" destOrd="0" presId="urn:microsoft.com/office/officeart/2005/8/layout/vList2"/>
  </dgm:cxnLst>
  <dgm:bg/>
  <dgm:whole/>
</dgm:dataModel>
</file>

<file path=ppt/diagrams/data11.xml><?xml version="1.0" encoding="utf-8"?>
<dgm:dataModel xmlns:dgm="http://schemas.openxmlformats.org/drawingml/2006/diagram" xmlns:a="http://schemas.openxmlformats.org/drawingml/2006/main">
  <dgm:ptLst>
    <dgm:pt modelId="{106F65E6-A499-4FAC-9ABF-563273D4A42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4AF1F6DC-A8F7-4939-946F-CE753FB128DF}">
      <dgm:prSet/>
      <dgm:spPr/>
      <dgm:t>
        <a:bodyPr/>
        <a:lstStyle/>
        <a:p>
          <a:pPr algn="ctr" rtl="0"/>
          <a:r>
            <a:rPr lang="zh-CN" b="1" dirty="0" smtClean="0"/>
            <a:t>编译时参数</a:t>
          </a:r>
          <a:endParaRPr lang="en-US" b="1" dirty="0"/>
        </a:p>
      </dgm:t>
    </dgm:pt>
    <dgm:pt modelId="{06077D1F-76A3-41B5-AAF3-93A0D041A8A0}" type="parTrans" cxnId="{2FF541F5-4E68-40E2-9108-89CC70FA7AC3}">
      <dgm:prSet/>
      <dgm:spPr/>
      <dgm:t>
        <a:bodyPr/>
        <a:lstStyle/>
        <a:p>
          <a:endParaRPr lang="zh-CN" altLang="en-US"/>
        </a:p>
      </dgm:t>
    </dgm:pt>
    <dgm:pt modelId="{3BBFE187-3CB8-4371-8DB5-81FECE5C6A78}" type="sibTrans" cxnId="{2FF541F5-4E68-40E2-9108-89CC70FA7AC3}">
      <dgm:prSet/>
      <dgm:spPr/>
      <dgm:t>
        <a:bodyPr/>
        <a:lstStyle/>
        <a:p>
          <a:endParaRPr lang="zh-CN" altLang="en-US"/>
        </a:p>
      </dgm:t>
    </dgm:pt>
    <dgm:pt modelId="{5D68E73C-9227-42A4-B2AD-F663E4C77098}" type="pres">
      <dgm:prSet presAssocID="{106F65E6-A499-4FAC-9ABF-563273D4A426}" presName="linear" presStyleCnt="0">
        <dgm:presLayoutVars>
          <dgm:animLvl val="lvl"/>
          <dgm:resizeHandles val="exact"/>
        </dgm:presLayoutVars>
      </dgm:prSet>
      <dgm:spPr/>
      <dgm:t>
        <a:bodyPr/>
        <a:lstStyle/>
        <a:p>
          <a:endParaRPr lang="zh-CN" altLang="en-US"/>
        </a:p>
      </dgm:t>
    </dgm:pt>
    <dgm:pt modelId="{648ED8EA-5086-4EF0-B381-5142B7ABEAC3}" type="pres">
      <dgm:prSet presAssocID="{4AF1F6DC-A8F7-4939-946F-CE753FB128DF}" presName="parentText" presStyleLbl="node1" presStyleIdx="0" presStyleCnt="1" custLinFactX="11043" custLinFactNeighborX="100000" custLinFactNeighborY="-9109">
        <dgm:presLayoutVars>
          <dgm:chMax val="0"/>
          <dgm:bulletEnabled val="1"/>
        </dgm:presLayoutVars>
      </dgm:prSet>
      <dgm:spPr/>
      <dgm:t>
        <a:bodyPr/>
        <a:lstStyle/>
        <a:p>
          <a:endParaRPr lang="zh-CN" altLang="en-US"/>
        </a:p>
      </dgm:t>
    </dgm:pt>
  </dgm:ptLst>
  <dgm:cxnLst>
    <dgm:cxn modelId="{7B9AC2F4-8FB6-44D1-A6EC-20F5EB456A33}" type="presOf" srcId="{106F65E6-A499-4FAC-9ABF-563273D4A426}" destId="{5D68E73C-9227-42A4-B2AD-F663E4C77098}" srcOrd="0" destOrd="0" presId="urn:microsoft.com/office/officeart/2005/8/layout/vList2"/>
    <dgm:cxn modelId="{2FF541F5-4E68-40E2-9108-89CC70FA7AC3}" srcId="{106F65E6-A499-4FAC-9ABF-563273D4A426}" destId="{4AF1F6DC-A8F7-4939-946F-CE753FB128DF}" srcOrd="0" destOrd="0" parTransId="{06077D1F-76A3-41B5-AAF3-93A0D041A8A0}" sibTransId="{3BBFE187-3CB8-4371-8DB5-81FECE5C6A78}"/>
    <dgm:cxn modelId="{4015C44B-17B7-4D44-9FFC-1DE6B36B5E6E}" type="presOf" srcId="{4AF1F6DC-A8F7-4939-946F-CE753FB128DF}" destId="{648ED8EA-5086-4EF0-B381-5142B7ABEAC3}" srcOrd="0" destOrd="0" presId="urn:microsoft.com/office/officeart/2005/8/layout/vList2"/>
    <dgm:cxn modelId="{6A045777-5F93-4A81-94FB-83DC62B85BDF}" type="presParOf" srcId="{5D68E73C-9227-42A4-B2AD-F663E4C77098}" destId="{648ED8EA-5086-4EF0-B381-5142B7ABEAC3}" srcOrd="0" destOrd="0" presId="urn:microsoft.com/office/officeart/2005/8/layout/vList2"/>
  </dgm:cxnLst>
  <dgm:bg/>
  <dgm:whole/>
</dgm:dataModel>
</file>

<file path=ppt/diagrams/data12.xml><?xml version="1.0" encoding="utf-8"?>
<dgm:dataModel xmlns:dgm="http://schemas.openxmlformats.org/drawingml/2006/diagram" xmlns:a="http://schemas.openxmlformats.org/drawingml/2006/main">
  <dgm:ptLst>
    <dgm:pt modelId="{070F4A4D-2729-41A6-B7EF-67F8436523E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C7B4A77D-724E-4CC5-A1A1-92D1B8F672A2}">
      <dgm:prSet custT="1"/>
      <dgm:spPr/>
      <dgm:t>
        <a:bodyPr/>
        <a:lstStyle/>
        <a:p>
          <a:pPr rtl="0"/>
          <a:r>
            <a:rPr lang="zh-CN" altLang="en-US" sz="2800" b="1" dirty="0" smtClean="0"/>
            <a:t>两个重要的对象</a:t>
          </a:r>
          <a:endParaRPr lang="zh-CN" altLang="en-US" sz="2800" b="1" dirty="0"/>
        </a:p>
      </dgm:t>
    </dgm:pt>
    <dgm:pt modelId="{1CB8C700-88F2-4AA7-B893-8BDE840C87BB}" type="parTrans" cxnId="{C911D759-CF52-40AA-8262-01D0ADD2102F}">
      <dgm:prSet/>
      <dgm:spPr/>
      <dgm:t>
        <a:bodyPr/>
        <a:lstStyle/>
        <a:p>
          <a:endParaRPr lang="zh-CN" altLang="en-US"/>
        </a:p>
      </dgm:t>
    </dgm:pt>
    <dgm:pt modelId="{8106ADA7-87BF-48EC-9492-4678A3DEABD5}" type="sibTrans" cxnId="{C911D759-CF52-40AA-8262-01D0ADD2102F}">
      <dgm:prSet/>
      <dgm:spPr/>
      <dgm:t>
        <a:bodyPr/>
        <a:lstStyle/>
        <a:p>
          <a:endParaRPr lang="zh-CN" altLang="en-US"/>
        </a:p>
      </dgm:t>
    </dgm:pt>
    <dgm:pt modelId="{80A77260-21F7-42B0-B979-51C9AA81F659}" type="pres">
      <dgm:prSet presAssocID="{070F4A4D-2729-41A6-B7EF-67F8436523EC}" presName="linear" presStyleCnt="0">
        <dgm:presLayoutVars>
          <dgm:animLvl val="lvl"/>
          <dgm:resizeHandles val="exact"/>
        </dgm:presLayoutVars>
      </dgm:prSet>
      <dgm:spPr/>
      <dgm:t>
        <a:bodyPr/>
        <a:lstStyle/>
        <a:p>
          <a:endParaRPr lang="zh-CN" altLang="en-US"/>
        </a:p>
      </dgm:t>
    </dgm:pt>
    <dgm:pt modelId="{4C6049BF-BFD1-466C-88BC-01F1AABB3434}" type="pres">
      <dgm:prSet presAssocID="{C7B4A77D-724E-4CC5-A1A1-92D1B8F672A2}" presName="parentText" presStyleLbl="node1" presStyleIdx="0" presStyleCnt="1" custLinFactNeighborX="6817" custLinFactNeighborY="37483">
        <dgm:presLayoutVars>
          <dgm:chMax val="0"/>
          <dgm:bulletEnabled val="1"/>
        </dgm:presLayoutVars>
      </dgm:prSet>
      <dgm:spPr/>
      <dgm:t>
        <a:bodyPr/>
        <a:lstStyle/>
        <a:p>
          <a:endParaRPr lang="zh-CN" altLang="en-US"/>
        </a:p>
      </dgm:t>
    </dgm:pt>
  </dgm:ptLst>
  <dgm:cxnLst>
    <dgm:cxn modelId="{2F3221E8-C288-445F-8B10-B1E70C7D30A7}" type="presOf" srcId="{C7B4A77D-724E-4CC5-A1A1-92D1B8F672A2}" destId="{4C6049BF-BFD1-466C-88BC-01F1AABB3434}" srcOrd="0" destOrd="0" presId="urn:microsoft.com/office/officeart/2005/8/layout/vList2"/>
    <dgm:cxn modelId="{C911D759-CF52-40AA-8262-01D0ADD2102F}" srcId="{070F4A4D-2729-41A6-B7EF-67F8436523EC}" destId="{C7B4A77D-724E-4CC5-A1A1-92D1B8F672A2}" srcOrd="0" destOrd="0" parTransId="{1CB8C700-88F2-4AA7-B893-8BDE840C87BB}" sibTransId="{8106ADA7-87BF-48EC-9492-4678A3DEABD5}"/>
    <dgm:cxn modelId="{559FFF32-4435-41EC-B259-A414A5E36778}" type="presOf" srcId="{070F4A4D-2729-41A6-B7EF-67F8436523EC}" destId="{80A77260-21F7-42B0-B979-51C9AA81F659}" srcOrd="0" destOrd="0" presId="urn:microsoft.com/office/officeart/2005/8/layout/vList2"/>
    <dgm:cxn modelId="{0B180226-3111-4612-873D-546DB9966B91}" type="presParOf" srcId="{80A77260-21F7-42B0-B979-51C9AA81F659}" destId="{4C6049BF-BFD1-466C-88BC-01F1AABB3434}" srcOrd="0" destOrd="0" presId="urn:microsoft.com/office/officeart/2005/8/layout/vList2"/>
  </dgm:cxnLst>
  <dgm:bg/>
  <dgm:whole/>
</dgm:dataModel>
</file>

<file path=ppt/diagrams/data13.xml><?xml version="1.0" encoding="utf-8"?>
<dgm:dataModel xmlns:dgm="http://schemas.openxmlformats.org/drawingml/2006/diagram" xmlns:a="http://schemas.openxmlformats.org/drawingml/2006/main">
  <dgm:ptLst>
    <dgm:pt modelId="{B5FE6669-3AED-4F99-ACCB-9A969D78343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6862F747-1B10-4211-AEA8-4962A50687EB}">
      <dgm:prSet custT="1"/>
      <dgm:spPr/>
      <dgm:t>
        <a:bodyPr/>
        <a:lstStyle/>
        <a:p>
          <a:pPr algn="ctr" rtl="0"/>
          <a:r>
            <a:rPr lang="zh-CN" altLang="en-US" sz="2800" b="1" dirty="0" smtClean="0"/>
            <a:t>六个接口</a:t>
          </a:r>
          <a:endParaRPr lang="zh-CN" altLang="en-US" sz="2800" b="1" dirty="0"/>
        </a:p>
      </dgm:t>
    </dgm:pt>
    <dgm:pt modelId="{F8C61B55-8CBD-4D79-9731-A2CC7F444785}" type="parTrans" cxnId="{5B96E0FE-A1CA-448E-B846-22BA85EBB71D}">
      <dgm:prSet/>
      <dgm:spPr/>
      <dgm:t>
        <a:bodyPr/>
        <a:lstStyle/>
        <a:p>
          <a:endParaRPr lang="zh-CN" altLang="en-US"/>
        </a:p>
      </dgm:t>
    </dgm:pt>
    <dgm:pt modelId="{3ECC65E4-72B3-4E80-9C4E-1CE1FEBAD561}" type="sibTrans" cxnId="{5B96E0FE-A1CA-448E-B846-22BA85EBB71D}">
      <dgm:prSet/>
      <dgm:spPr/>
      <dgm:t>
        <a:bodyPr/>
        <a:lstStyle/>
        <a:p>
          <a:endParaRPr lang="zh-CN" altLang="en-US"/>
        </a:p>
      </dgm:t>
    </dgm:pt>
    <dgm:pt modelId="{BBB55766-B93B-4A2B-B28A-CA4F9814F1FA}" type="pres">
      <dgm:prSet presAssocID="{B5FE6669-3AED-4F99-ACCB-9A969D783430}" presName="linear" presStyleCnt="0">
        <dgm:presLayoutVars>
          <dgm:animLvl val="lvl"/>
          <dgm:resizeHandles val="exact"/>
        </dgm:presLayoutVars>
      </dgm:prSet>
      <dgm:spPr/>
      <dgm:t>
        <a:bodyPr/>
        <a:lstStyle/>
        <a:p>
          <a:endParaRPr lang="zh-CN" altLang="en-US"/>
        </a:p>
      </dgm:t>
    </dgm:pt>
    <dgm:pt modelId="{EE2EDD62-F173-4EE8-9A70-2BE4AEA650EA}" type="pres">
      <dgm:prSet presAssocID="{6862F747-1B10-4211-AEA8-4962A50687EB}" presName="parentText" presStyleLbl="node1" presStyleIdx="0" presStyleCnt="1" custLinFactNeighborX="4000" custLinFactNeighborY="-44">
        <dgm:presLayoutVars>
          <dgm:chMax val="0"/>
          <dgm:bulletEnabled val="1"/>
        </dgm:presLayoutVars>
      </dgm:prSet>
      <dgm:spPr/>
      <dgm:t>
        <a:bodyPr/>
        <a:lstStyle/>
        <a:p>
          <a:endParaRPr lang="zh-CN" altLang="en-US"/>
        </a:p>
      </dgm:t>
    </dgm:pt>
  </dgm:ptLst>
  <dgm:cxnLst>
    <dgm:cxn modelId="{DD6E786C-2F9E-4D5D-A072-74D046275CC4}" type="presOf" srcId="{6862F747-1B10-4211-AEA8-4962A50687EB}" destId="{EE2EDD62-F173-4EE8-9A70-2BE4AEA650EA}" srcOrd="0" destOrd="0" presId="urn:microsoft.com/office/officeart/2005/8/layout/vList2"/>
    <dgm:cxn modelId="{5B96E0FE-A1CA-448E-B846-22BA85EBB71D}" srcId="{B5FE6669-3AED-4F99-ACCB-9A969D783430}" destId="{6862F747-1B10-4211-AEA8-4962A50687EB}" srcOrd="0" destOrd="0" parTransId="{F8C61B55-8CBD-4D79-9731-A2CC7F444785}" sibTransId="{3ECC65E4-72B3-4E80-9C4E-1CE1FEBAD561}"/>
    <dgm:cxn modelId="{09BA192B-FECC-4D72-9CCF-91A19E52D526}" type="presOf" srcId="{B5FE6669-3AED-4F99-ACCB-9A969D783430}" destId="{BBB55766-B93B-4A2B-B28A-CA4F9814F1FA}" srcOrd="0" destOrd="0" presId="urn:microsoft.com/office/officeart/2005/8/layout/vList2"/>
    <dgm:cxn modelId="{65DDC613-9513-47C7-8B2C-BB32C98EE30F}" type="presParOf" srcId="{BBB55766-B93B-4A2B-B28A-CA4F9814F1FA}" destId="{EE2EDD62-F173-4EE8-9A70-2BE4AEA650EA}" srcOrd="0" destOrd="0" presId="urn:microsoft.com/office/officeart/2005/8/layout/vList2"/>
  </dgm:cxnLst>
  <dgm:bg/>
  <dgm:whole/>
</dgm:dataModel>
</file>

<file path=ppt/diagrams/data14.xml><?xml version="1.0" encoding="utf-8"?>
<dgm:dataModel xmlns:dgm="http://schemas.openxmlformats.org/drawingml/2006/diagram" xmlns:a="http://schemas.openxmlformats.org/drawingml/2006/main">
  <dgm:ptLst>
    <dgm:pt modelId="{FA2F7619-A01C-4B5B-83F7-0452C8F108A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B033F6EC-E2A1-4007-8E17-CAF57C7D4F9A}">
      <dgm:prSet/>
      <dgm:spPr/>
      <dgm:t>
        <a:bodyPr/>
        <a:lstStyle/>
        <a:p>
          <a:pPr rtl="0"/>
          <a:r>
            <a:rPr lang="zh-CN" b="1" dirty="0" smtClean="0"/>
            <a:t>封装接口</a:t>
          </a:r>
          <a:endParaRPr lang="zh-CN" b="1" dirty="0"/>
        </a:p>
      </dgm:t>
    </dgm:pt>
    <dgm:pt modelId="{74DEDE3B-7B16-4898-BABE-10FEC027F0C0}" type="parTrans" cxnId="{13666AAD-34A3-4E43-9E26-6239A027E339}">
      <dgm:prSet/>
      <dgm:spPr/>
      <dgm:t>
        <a:bodyPr/>
        <a:lstStyle/>
        <a:p>
          <a:endParaRPr lang="zh-CN" altLang="en-US"/>
        </a:p>
      </dgm:t>
    </dgm:pt>
    <dgm:pt modelId="{A59E136F-787A-4E2C-B2C2-5C3FD596436E}" type="sibTrans" cxnId="{13666AAD-34A3-4E43-9E26-6239A027E339}">
      <dgm:prSet/>
      <dgm:spPr/>
      <dgm:t>
        <a:bodyPr/>
        <a:lstStyle/>
        <a:p>
          <a:endParaRPr lang="zh-CN" altLang="en-US"/>
        </a:p>
      </dgm:t>
    </dgm:pt>
    <dgm:pt modelId="{00E0B987-33B8-40A6-831B-28C9B46E208A}" type="pres">
      <dgm:prSet presAssocID="{FA2F7619-A01C-4B5B-83F7-0452C8F108A4}" presName="linear" presStyleCnt="0">
        <dgm:presLayoutVars>
          <dgm:animLvl val="lvl"/>
          <dgm:resizeHandles val="exact"/>
        </dgm:presLayoutVars>
      </dgm:prSet>
      <dgm:spPr/>
      <dgm:t>
        <a:bodyPr/>
        <a:lstStyle/>
        <a:p>
          <a:endParaRPr lang="zh-CN" altLang="en-US"/>
        </a:p>
      </dgm:t>
    </dgm:pt>
    <dgm:pt modelId="{D11BF256-DE24-4BCC-8058-EF6CF1F63E0F}" type="pres">
      <dgm:prSet presAssocID="{B033F6EC-E2A1-4007-8E17-CAF57C7D4F9A}" presName="parentText" presStyleLbl="node1" presStyleIdx="0" presStyleCnt="1" custLinFactNeighborX="19999" custLinFactNeighborY="16452">
        <dgm:presLayoutVars>
          <dgm:chMax val="0"/>
          <dgm:bulletEnabled val="1"/>
        </dgm:presLayoutVars>
      </dgm:prSet>
      <dgm:spPr/>
      <dgm:t>
        <a:bodyPr/>
        <a:lstStyle/>
        <a:p>
          <a:endParaRPr lang="zh-CN" altLang="en-US"/>
        </a:p>
      </dgm:t>
    </dgm:pt>
  </dgm:ptLst>
  <dgm:cxnLst>
    <dgm:cxn modelId="{13666AAD-34A3-4E43-9E26-6239A027E339}" srcId="{FA2F7619-A01C-4B5B-83F7-0452C8F108A4}" destId="{B033F6EC-E2A1-4007-8E17-CAF57C7D4F9A}" srcOrd="0" destOrd="0" parTransId="{74DEDE3B-7B16-4898-BABE-10FEC027F0C0}" sibTransId="{A59E136F-787A-4E2C-B2C2-5C3FD596436E}"/>
    <dgm:cxn modelId="{4C1E7E41-A87C-4DD9-B467-4DF78B537DA7}" type="presOf" srcId="{B033F6EC-E2A1-4007-8E17-CAF57C7D4F9A}" destId="{D11BF256-DE24-4BCC-8058-EF6CF1F63E0F}" srcOrd="0" destOrd="0" presId="urn:microsoft.com/office/officeart/2005/8/layout/vList2"/>
    <dgm:cxn modelId="{1C8AC679-E82E-4F00-800C-8C05CAB774B0}" type="presOf" srcId="{FA2F7619-A01C-4B5B-83F7-0452C8F108A4}" destId="{00E0B987-33B8-40A6-831B-28C9B46E208A}" srcOrd="0" destOrd="0" presId="urn:microsoft.com/office/officeart/2005/8/layout/vList2"/>
    <dgm:cxn modelId="{B972BDF8-F78C-4BA3-BE20-C9CEFBD889A4}" type="presParOf" srcId="{00E0B987-33B8-40A6-831B-28C9B46E208A}" destId="{D11BF256-DE24-4BCC-8058-EF6CF1F63E0F}" srcOrd="0" destOrd="0" presId="urn:microsoft.com/office/officeart/2005/8/layout/vList2"/>
  </dgm:cxnLst>
  <dgm:bg/>
  <dgm:whole/>
</dgm:dataModel>
</file>

<file path=ppt/diagrams/data15.xml><?xml version="1.0" encoding="utf-8"?>
<dgm:dataModel xmlns:dgm="http://schemas.openxmlformats.org/drawingml/2006/diagram" xmlns:a="http://schemas.openxmlformats.org/drawingml/2006/main">
  <dgm:ptLst>
    <dgm:pt modelId="{7BE55D1D-5D1D-4FAC-BFD8-DD271DF095B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2C475E3F-FC82-4146-8ACE-B581AC5FE745}">
      <dgm:prSet/>
      <dgm:spPr/>
      <dgm:t>
        <a:bodyPr/>
        <a:lstStyle/>
        <a:p>
          <a:pPr rtl="0"/>
          <a:r>
            <a:rPr lang="zh-CN" b="1" dirty="0" smtClean="0"/>
            <a:t>多次查询</a:t>
          </a:r>
          <a:endParaRPr lang="zh-CN" b="1" dirty="0"/>
        </a:p>
      </dgm:t>
    </dgm:pt>
    <dgm:pt modelId="{0F84A9F3-8ABE-4D8F-98B9-A529DFE9532A}" type="parTrans" cxnId="{F3B89BF9-DBB8-4C07-9E69-139F68CEAD58}">
      <dgm:prSet/>
      <dgm:spPr/>
      <dgm:t>
        <a:bodyPr/>
        <a:lstStyle/>
        <a:p>
          <a:endParaRPr lang="zh-CN" altLang="en-US"/>
        </a:p>
      </dgm:t>
    </dgm:pt>
    <dgm:pt modelId="{65FF6800-D95E-4BAB-AADD-69C511E7FB87}" type="sibTrans" cxnId="{F3B89BF9-DBB8-4C07-9E69-139F68CEAD58}">
      <dgm:prSet/>
      <dgm:spPr/>
      <dgm:t>
        <a:bodyPr/>
        <a:lstStyle/>
        <a:p>
          <a:endParaRPr lang="zh-CN" altLang="en-US"/>
        </a:p>
      </dgm:t>
    </dgm:pt>
    <dgm:pt modelId="{ED77A39C-24BE-485E-9E0A-90EF112166BC}" type="pres">
      <dgm:prSet presAssocID="{7BE55D1D-5D1D-4FAC-BFD8-DD271DF095B2}" presName="linear" presStyleCnt="0">
        <dgm:presLayoutVars>
          <dgm:animLvl val="lvl"/>
          <dgm:resizeHandles val="exact"/>
        </dgm:presLayoutVars>
      </dgm:prSet>
      <dgm:spPr/>
      <dgm:t>
        <a:bodyPr/>
        <a:lstStyle/>
        <a:p>
          <a:endParaRPr lang="zh-CN" altLang="en-US"/>
        </a:p>
      </dgm:t>
    </dgm:pt>
    <dgm:pt modelId="{D44A0DD3-BE9C-4BAC-B211-D76C2A8C0715}" type="pres">
      <dgm:prSet presAssocID="{2C475E3F-FC82-4146-8ACE-B581AC5FE745}" presName="parentText" presStyleLbl="node1" presStyleIdx="0" presStyleCnt="1" custLinFactNeighborX="13042" custLinFactNeighborY="7729">
        <dgm:presLayoutVars>
          <dgm:chMax val="0"/>
          <dgm:bulletEnabled val="1"/>
        </dgm:presLayoutVars>
      </dgm:prSet>
      <dgm:spPr/>
      <dgm:t>
        <a:bodyPr/>
        <a:lstStyle/>
        <a:p>
          <a:endParaRPr lang="zh-CN" altLang="en-US"/>
        </a:p>
      </dgm:t>
    </dgm:pt>
  </dgm:ptLst>
  <dgm:cxnLst>
    <dgm:cxn modelId="{F3B89BF9-DBB8-4C07-9E69-139F68CEAD58}" srcId="{7BE55D1D-5D1D-4FAC-BFD8-DD271DF095B2}" destId="{2C475E3F-FC82-4146-8ACE-B581AC5FE745}" srcOrd="0" destOrd="0" parTransId="{0F84A9F3-8ABE-4D8F-98B9-A529DFE9532A}" sibTransId="{65FF6800-D95E-4BAB-AADD-69C511E7FB87}"/>
    <dgm:cxn modelId="{3DEF9F67-70D6-4F8E-A8BE-5FF62C79CD38}" type="presOf" srcId="{2C475E3F-FC82-4146-8ACE-B581AC5FE745}" destId="{D44A0DD3-BE9C-4BAC-B211-D76C2A8C0715}" srcOrd="0" destOrd="0" presId="urn:microsoft.com/office/officeart/2005/8/layout/vList2"/>
    <dgm:cxn modelId="{668C4028-8E16-4A62-9EA5-8F796DD09862}" type="presOf" srcId="{7BE55D1D-5D1D-4FAC-BFD8-DD271DF095B2}" destId="{ED77A39C-24BE-485E-9E0A-90EF112166BC}" srcOrd="0" destOrd="0" presId="urn:microsoft.com/office/officeart/2005/8/layout/vList2"/>
    <dgm:cxn modelId="{5DFD4B6C-42A7-4F70-B8BE-AFE977A2B813}" type="presParOf" srcId="{ED77A39C-24BE-485E-9E0A-90EF112166BC}" destId="{D44A0DD3-BE9C-4BAC-B211-D76C2A8C0715}" srcOrd="0" destOrd="0" presId="urn:microsoft.com/office/officeart/2005/8/layout/vList2"/>
  </dgm:cxnLst>
  <dgm:bg/>
  <dgm:whole/>
</dgm:dataModel>
</file>

<file path=ppt/diagrams/data16.xml><?xml version="1.0" encoding="utf-8"?>
<dgm:dataModel xmlns:dgm="http://schemas.openxmlformats.org/drawingml/2006/diagram" xmlns:a="http://schemas.openxmlformats.org/drawingml/2006/main">
  <dgm:ptLst>
    <dgm:pt modelId="{7BE55D1D-5D1D-4FAC-BFD8-DD271DF095B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2C475E3F-FC82-4146-8ACE-B581AC5FE745}">
      <dgm:prSet/>
      <dgm:spPr/>
      <dgm:t>
        <a:bodyPr/>
        <a:lstStyle/>
        <a:p>
          <a:pPr rtl="0"/>
          <a:r>
            <a:rPr lang="zh-CN" altLang="en-US" b="1" dirty="0" smtClean="0"/>
            <a:t>内存与文件的转换</a:t>
          </a:r>
          <a:endParaRPr lang="zh-CN" b="1" dirty="0"/>
        </a:p>
      </dgm:t>
    </dgm:pt>
    <dgm:pt modelId="{0F84A9F3-8ABE-4D8F-98B9-A529DFE9532A}" type="parTrans" cxnId="{F3B89BF9-DBB8-4C07-9E69-139F68CEAD58}">
      <dgm:prSet/>
      <dgm:spPr/>
      <dgm:t>
        <a:bodyPr/>
        <a:lstStyle/>
        <a:p>
          <a:endParaRPr lang="zh-CN" altLang="en-US"/>
        </a:p>
      </dgm:t>
    </dgm:pt>
    <dgm:pt modelId="{65FF6800-D95E-4BAB-AADD-69C511E7FB87}" type="sibTrans" cxnId="{F3B89BF9-DBB8-4C07-9E69-139F68CEAD58}">
      <dgm:prSet/>
      <dgm:spPr/>
      <dgm:t>
        <a:bodyPr/>
        <a:lstStyle/>
        <a:p>
          <a:endParaRPr lang="zh-CN" altLang="en-US"/>
        </a:p>
      </dgm:t>
    </dgm:pt>
    <dgm:pt modelId="{ED77A39C-24BE-485E-9E0A-90EF112166BC}" type="pres">
      <dgm:prSet presAssocID="{7BE55D1D-5D1D-4FAC-BFD8-DD271DF095B2}" presName="linear" presStyleCnt="0">
        <dgm:presLayoutVars>
          <dgm:animLvl val="lvl"/>
          <dgm:resizeHandles val="exact"/>
        </dgm:presLayoutVars>
      </dgm:prSet>
      <dgm:spPr/>
      <dgm:t>
        <a:bodyPr/>
        <a:lstStyle/>
        <a:p>
          <a:endParaRPr lang="zh-CN" altLang="en-US"/>
        </a:p>
      </dgm:t>
    </dgm:pt>
    <dgm:pt modelId="{D44A0DD3-BE9C-4BAC-B211-D76C2A8C0715}" type="pres">
      <dgm:prSet presAssocID="{2C475E3F-FC82-4146-8ACE-B581AC5FE745}" presName="parentText" presStyleLbl="node1" presStyleIdx="0" presStyleCnt="1" custLinFactNeighborX="13042" custLinFactNeighborY="7729">
        <dgm:presLayoutVars>
          <dgm:chMax val="0"/>
          <dgm:bulletEnabled val="1"/>
        </dgm:presLayoutVars>
      </dgm:prSet>
      <dgm:spPr/>
      <dgm:t>
        <a:bodyPr/>
        <a:lstStyle/>
        <a:p>
          <a:endParaRPr lang="zh-CN" altLang="en-US"/>
        </a:p>
      </dgm:t>
    </dgm:pt>
  </dgm:ptLst>
  <dgm:cxnLst>
    <dgm:cxn modelId="{F3B89BF9-DBB8-4C07-9E69-139F68CEAD58}" srcId="{7BE55D1D-5D1D-4FAC-BFD8-DD271DF095B2}" destId="{2C475E3F-FC82-4146-8ACE-B581AC5FE745}" srcOrd="0" destOrd="0" parTransId="{0F84A9F3-8ABE-4D8F-98B9-A529DFE9532A}" sibTransId="{65FF6800-D95E-4BAB-AADD-69C511E7FB87}"/>
    <dgm:cxn modelId="{354A9D80-8F87-4A09-B017-58268A3A3010}" type="presOf" srcId="{7BE55D1D-5D1D-4FAC-BFD8-DD271DF095B2}" destId="{ED77A39C-24BE-485E-9E0A-90EF112166BC}" srcOrd="0" destOrd="0" presId="urn:microsoft.com/office/officeart/2005/8/layout/vList2"/>
    <dgm:cxn modelId="{2027D32E-BF40-49CF-89F8-81349C8FDD3A}" type="presOf" srcId="{2C475E3F-FC82-4146-8ACE-B581AC5FE745}" destId="{D44A0DD3-BE9C-4BAC-B211-D76C2A8C0715}" srcOrd="0" destOrd="0" presId="urn:microsoft.com/office/officeart/2005/8/layout/vList2"/>
    <dgm:cxn modelId="{150C7933-7AEC-46BC-8A04-1043BA81600A}" type="presParOf" srcId="{ED77A39C-24BE-485E-9E0A-90EF112166BC}" destId="{D44A0DD3-BE9C-4BAC-B211-D76C2A8C0715}" srcOrd="0" destOrd="0" presId="urn:microsoft.com/office/officeart/2005/8/layout/vList2"/>
  </dgm:cxnLst>
  <dgm:bg/>
  <dgm:whole/>
</dgm:dataModel>
</file>

<file path=ppt/diagrams/data17.xml><?xml version="1.0" encoding="utf-8"?>
<dgm:dataModel xmlns:dgm="http://schemas.openxmlformats.org/drawingml/2006/diagram" xmlns:a="http://schemas.openxmlformats.org/drawingml/2006/main">
  <dgm:ptLst>
    <dgm:pt modelId="{7BE55D1D-5D1D-4FAC-BFD8-DD271DF095B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2C475E3F-FC82-4146-8ACE-B581AC5FE745}">
      <dgm:prSet/>
      <dgm:spPr/>
      <dgm:t>
        <a:bodyPr/>
        <a:lstStyle/>
        <a:p>
          <a:pPr algn="ctr" rtl="0"/>
          <a:r>
            <a:rPr lang="zh-CN" altLang="en-US" b="1" dirty="0" smtClean="0"/>
            <a:t>性能测试</a:t>
          </a:r>
          <a:endParaRPr lang="zh-CN" b="1" dirty="0"/>
        </a:p>
      </dgm:t>
    </dgm:pt>
    <dgm:pt modelId="{0F84A9F3-8ABE-4D8F-98B9-A529DFE9532A}" type="parTrans" cxnId="{F3B89BF9-DBB8-4C07-9E69-139F68CEAD58}">
      <dgm:prSet/>
      <dgm:spPr/>
      <dgm:t>
        <a:bodyPr/>
        <a:lstStyle/>
        <a:p>
          <a:endParaRPr lang="zh-CN" altLang="en-US"/>
        </a:p>
      </dgm:t>
    </dgm:pt>
    <dgm:pt modelId="{65FF6800-D95E-4BAB-AADD-69C511E7FB87}" type="sibTrans" cxnId="{F3B89BF9-DBB8-4C07-9E69-139F68CEAD58}">
      <dgm:prSet/>
      <dgm:spPr/>
      <dgm:t>
        <a:bodyPr/>
        <a:lstStyle/>
        <a:p>
          <a:endParaRPr lang="zh-CN" altLang="en-US"/>
        </a:p>
      </dgm:t>
    </dgm:pt>
    <dgm:pt modelId="{ED77A39C-24BE-485E-9E0A-90EF112166BC}" type="pres">
      <dgm:prSet presAssocID="{7BE55D1D-5D1D-4FAC-BFD8-DD271DF095B2}" presName="linear" presStyleCnt="0">
        <dgm:presLayoutVars>
          <dgm:animLvl val="lvl"/>
          <dgm:resizeHandles val="exact"/>
        </dgm:presLayoutVars>
      </dgm:prSet>
      <dgm:spPr/>
      <dgm:t>
        <a:bodyPr/>
        <a:lstStyle/>
        <a:p>
          <a:endParaRPr lang="zh-CN" altLang="en-US"/>
        </a:p>
      </dgm:t>
    </dgm:pt>
    <dgm:pt modelId="{D44A0DD3-BE9C-4BAC-B211-D76C2A8C0715}" type="pres">
      <dgm:prSet presAssocID="{2C475E3F-FC82-4146-8ACE-B581AC5FE745}" presName="parentText" presStyleLbl="node1" presStyleIdx="0" presStyleCnt="1" custLinFactNeighborX="13042" custLinFactNeighborY="7729">
        <dgm:presLayoutVars>
          <dgm:chMax val="0"/>
          <dgm:bulletEnabled val="1"/>
        </dgm:presLayoutVars>
      </dgm:prSet>
      <dgm:spPr/>
      <dgm:t>
        <a:bodyPr/>
        <a:lstStyle/>
        <a:p>
          <a:endParaRPr lang="zh-CN" altLang="en-US"/>
        </a:p>
      </dgm:t>
    </dgm:pt>
  </dgm:ptLst>
  <dgm:cxnLst>
    <dgm:cxn modelId="{F3B89BF9-DBB8-4C07-9E69-139F68CEAD58}" srcId="{7BE55D1D-5D1D-4FAC-BFD8-DD271DF095B2}" destId="{2C475E3F-FC82-4146-8ACE-B581AC5FE745}" srcOrd="0" destOrd="0" parTransId="{0F84A9F3-8ABE-4D8F-98B9-A529DFE9532A}" sibTransId="{65FF6800-D95E-4BAB-AADD-69C511E7FB87}"/>
    <dgm:cxn modelId="{C33C6D71-A704-459E-B80F-E5FA1D49CC78}" type="presOf" srcId="{7BE55D1D-5D1D-4FAC-BFD8-DD271DF095B2}" destId="{ED77A39C-24BE-485E-9E0A-90EF112166BC}" srcOrd="0" destOrd="0" presId="urn:microsoft.com/office/officeart/2005/8/layout/vList2"/>
    <dgm:cxn modelId="{E0C43233-B055-4928-80F2-94D5AF8B1314}" type="presOf" srcId="{2C475E3F-FC82-4146-8ACE-B581AC5FE745}" destId="{D44A0DD3-BE9C-4BAC-B211-D76C2A8C0715}" srcOrd="0" destOrd="0" presId="urn:microsoft.com/office/officeart/2005/8/layout/vList2"/>
    <dgm:cxn modelId="{B3803CAC-CA53-4DF1-9FE4-DD398726E016}" type="presParOf" srcId="{ED77A39C-24BE-485E-9E0A-90EF112166BC}" destId="{D44A0DD3-BE9C-4BAC-B211-D76C2A8C0715}" srcOrd="0" destOrd="0" presId="urn:microsoft.com/office/officeart/2005/8/layout/vList2"/>
  </dgm:cxnLst>
  <dgm:bg/>
  <dgm:whole/>
</dgm:dataModel>
</file>

<file path=ppt/diagrams/data18.xml><?xml version="1.0" encoding="utf-8"?>
<dgm:dataModel xmlns:dgm="http://schemas.openxmlformats.org/drawingml/2006/diagram" xmlns:a="http://schemas.openxmlformats.org/drawingml/2006/main">
  <dgm:ptLst>
    <dgm:pt modelId="{806A4EF1-AA42-4AB5-9BD4-9DDEBB7F94D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D172FB42-E802-43A2-B651-D30D8D9C3CF4}">
      <dgm:prSet custT="1"/>
      <dgm:spPr/>
      <dgm:t>
        <a:bodyPr/>
        <a:lstStyle/>
        <a:p>
          <a:pPr algn="ctr" rtl="0"/>
          <a:r>
            <a:rPr lang="zh-CN" sz="2400" b="1" dirty="0" smtClean="0"/>
            <a:t>常规操作性能测试</a:t>
          </a:r>
          <a:endParaRPr lang="en-US" sz="2400" b="1" dirty="0"/>
        </a:p>
      </dgm:t>
    </dgm:pt>
    <dgm:pt modelId="{A9CD1D0E-2C2C-4485-94F7-5F65AC202BBC}" type="parTrans" cxnId="{F7DAFEBE-8A77-4E6D-9E7B-3F895C56AB9E}">
      <dgm:prSet/>
      <dgm:spPr/>
      <dgm:t>
        <a:bodyPr/>
        <a:lstStyle/>
        <a:p>
          <a:endParaRPr lang="zh-CN" altLang="en-US"/>
        </a:p>
      </dgm:t>
    </dgm:pt>
    <dgm:pt modelId="{B80DA88F-0CC6-4B4B-B6E7-0559EED05CBA}" type="sibTrans" cxnId="{F7DAFEBE-8A77-4E6D-9E7B-3F895C56AB9E}">
      <dgm:prSet/>
      <dgm:spPr/>
      <dgm:t>
        <a:bodyPr/>
        <a:lstStyle/>
        <a:p>
          <a:endParaRPr lang="zh-CN" altLang="en-US"/>
        </a:p>
      </dgm:t>
    </dgm:pt>
    <dgm:pt modelId="{F871FD87-487C-480F-9F22-1BCB887B56BB}">
      <dgm:prSet custT="1"/>
      <dgm:spPr/>
      <dgm:t>
        <a:bodyPr/>
        <a:lstStyle/>
        <a:p>
          <a:pPr rtl="0"/>
          <a:r>
            <a:rPr lang="zh-CN" sz="1800" b="1" dirty="0" smtClean="0"/>
            <a:t>测试项目：</a:t>
          </a:r>
          <a:endParaRPr lang="en-US" sz="1800" b="1" dirty="0"/>
        </a:p>
      </dgm:t>
    </dgm:pt>
    <dgm:pt modelId="{0E1FF553-E4C5-46D3-A3A5-7C92DD1784E9}" type="parTrans" cxnId="{7E1ED850-65A8-4546-A399-494F9B74D3B2}">
      <dgm:prSet/>
      <dgm:spPr/>
      <dgm:t>
        <a:bodyPr/>
        <a:lstStyle/>
        <a:p>
          <a:endParaRPr lang="zh-CN" altLang="en-US"/>
        </a:p>
      </dgm:t>
    </dgm:pt>
    <dgm:pt modelId="{EA55C01C-7135-4FFC-89E9-B2CCF90548F6}" type="sibTrans" cxnId="{7E1ED850-65A8-4546-A399-494F9B74D3B2}">
      <dgm:prSet/>
      <dgm:spPr/>
      <dgm:t>
        <a:bodyPr/>
        <a:lstStyle/>
        <a:p>
          <a:endParaRPr lang="zh-CN" altLang="en-US"/>
        </a:p>
      </dgm:t>
    </dgm:pt>
    <dgm:pt modelId="{E75FBA83-9F59-4DC5-8B3C-172F3A0372AB}">
      <dgm:prSet custT="1"/>
      <dgm:spPr/>
      <dgm:t>
        <a:bodyPr/>
        <a:lstStyle/>
        <a:p>
          <a:pPr rtl="0"/>
          <a:r>
            <a:rPr lang="zh-CN" sz="1800" b="0" dirty="0" smtClean="0"/>
            <a:t>文件模式插入</a:t>
          </a:r>
          <a:r>
            <a:rPr lang="en-US" sz="1800" b="0" dirty="0" smtClean="0"/>
            <a:t>100</a:t>
          </a:r>
          <a:r>
            <a:rPr lang="zh-CN" sz="1800" b="0" dirty="0" smtClean="0"/>
            <a:t>万条记录</a:t>
          </a:r>
          <a:endParaRPr lang="en-US" sz="1800" b="0" dirty="0"/>
        </a:p>
      </dgm:t>
    </dgm:pt>
    <dgm:pt modelId="{7CCB57F2-A0F5-4D8F-B9C9-D32A0D37090C}" type="parTrans" cxnId="{D487883F-2F78-43A4-9CAC-A93CD12B2FF8}">
      <dgm:prSet/>
      <dgm:spPr/>
      <dgm:t>
        <a:bodyPr/>
        <a:lstStyle/>
        <a:p>
          <a:endParaRPr lang="zh-CN" altLang="en-US"/>
        </a:p>
      </dgm:t>
    </dgm:pt>
    <dgm:pt modelId="{12B95BED-D67C-4A5E-9051-7BFCD1EE0E89}" type="sibTrans" cxnId="{D487883F-2F78-43A4-9CAC-A93CD12B2FF8}">
      <dgm:prSet/>
      <dgm:spPr/>
      <dgm:t>
        <a:bodyPr/>
        <a:lstStyle/>
        <a:p>
          <a:endParaRPr lang="zh-CN" altLang="en-US"/>
        </a:p>
      </dgm:t>
    </dgm:pt>
    <dgm:pt modelId="{D9A90D44-5869-497D-A680-4541E6A811AC}">
      <dgm:prSet custT="1"/>
      <dgm:spPr/>
      <dgm:t>
        <a:bodyPr/>
        <a:lstStyle/>
        <a:p>
          <a:pPr rtl="0"/>
          <a:r>
            <a:rPr lang="zh-CN" sz="1800" b="0" dirty="0" smtClean="0"/>
            <a:t>内存模式插入</a:t>
          </a:r>
          <a:r>
            <a:rPr lang="en-US" sz="1800" b="0" dirty="0" smtClean="0"/>
            <a:t>100</a:t>
          </a:r>
          <a:r>
            <a:rPr lang="zh-CN" sz="1800" b="0" dirty="0" smtClean="0"/>
            <a:t>万条记录</a:t>
          </a:r>
          <a:endParaRPr lang="en-US" sz="1800" b="0" dirty="0"/>
        </a:p>
      </dgm:t>
    </dgm:pt>
    <dgm:pt modelId="{2AA06A30-2217-4679-9931-A6A952EDF295}" type="parTrans" cxnId="{06277AF7-A959-4414-BC38-09BCD23413E3}">
      <dgm:prSet/>
      <dgm:spPr/>
      <dgm:t>
        <a:bodyPr/>
        <a:lstStyle/>
        <a:p>
          <a:endParaRPr lang="zh-CN" altLang="en-US"/>
        </a:p>
      </dgm:t>
    </dgm:pt>
    <dgm:pt modelId="{72011992-EE86-4ADC-B556-A099B8E9A2C1}" type="sibTrans" cxnId="{06277AF7-A959-4414-BC38-09BCD23413E3}">
      <dgm:prSet/>
      <dgm:spPr/>
      <dgm:t>
        <a:bodyPr/>
        <a:lstStyle/>
        <a:p>
          <a:endParaRPr lang="zh-CN" altLang="en-US"/>
        </a:p>
      </dgm:t>
    </dgm:pt>
    <dgm:pt modelId="{C1B330B9-767B-46AA-AE17-1DAE576A5A99}">
      <dgm:prSet custT="1"/>
      <dgm:spPr/>
      <dgm:t>
        <a:bodyPr/>
        <a:lstStyle/>
        <a:p>
          <a:pPr rtl="0"/>
          <a:r>
            <a:rPr lang="zh-CN" sz="1800" b="0" dirty="0" smtClean="0"/>
            <a:t>文件模式递归</a:t>
          </a:r>
          <a:r>
            <a:rPr lang="en-US" sz="1800" b="0" dirty="0" smtClean="0"/>
            <a:t>100</a:t>
          </a:r>
          <a:r>
            <a:rPr lang="zh-CN" sz="1800" b="0" dirty="0" smtClean="0"/>
            <a:t>万条记录</a:t>
          </a:r>
          <a:endParaRPr lang="en-US" sz="1800" b="0" dirty="0"/>
        </a:p>
      </dgm:t>
    </dgm:pt>
    <dgm:pt modelId="{DAF6DAC7-AB44-414A-A082-A40A89BC45D9}" type="parTrans" cxnId="{B45A17E6-BA91-4EFA-9C5D-CBE78865502B}">
      <dgm:prSet/>
      <dgm:spPr/>
      <dgm:t>
        <a:bodyPr/>
        <a:lstStyle/>
        <a:p>
          <a:endParaRPr lang="zh-CN" altLang="en-US"/>
        </a:p>
      </dgm:t>
    </dgm:pt>
    <dgm:pt modelId="{1F913D20-5B56-4A05-9027-541FE1BD69AC}" type="sibTrans" cxnId="{B45A17E6-BA91-4EFA-9C5D-CBE78865502B}">
      <dgm:prSet/>
      <dgm:spPr/>
      <dgm:t>
        <a:bodyPr/>
        <a:lstStyle/>
        <a:p>
          <a:endParaRPr lang="zh-CN" altLang="en-US"/>
        </a:p>
      </dgm:t>
    </dgm:pt>
    <dgm:pt modelId="{D22299EB-1CCC-4DD1-ABEE-6BD57BD6C11F}">
      <dgm:prSet custT="1"/>
      <dgm:spPr/>
      <dgm:t>
        <a:bodyPr/>
        <a:lstStyle/>
        <a:p>
          <a:pPr rtl="0"/>
          <a:r>
            <a:rPr lang="zh-CN" sz="1800" b="0" dirty="0" smtClean="0"/>
            <a:t>内存模式递归</a:t>
          </a:r>
          <a:r>
            <a:rPr lang="en-US" sz="1800" b="0" dirty="0" smtClean="0"/>
            <a:t>100</a:t>
          </a:r>
          <a:r>
            <a:rPr lang="zh-CN" sz="1800" b="0" dirty="0" smtClean="0"/>
            <a:t>万条记录</a:t>
          </a:r>
          <a:endParaRPr lang="en-US" sz="1800" b="0" dirty="0"/>
        </a:p>
      </dgm:t>
    </dgm:pt>
    <dgm:pt modelId="{3E2D0B34-EB5D-4BA3-89A1-34F346B4C4FD}" type="parTrans" cxnId="{DE0BD26F-1158-4BFA-80BD-E59D621ADDDD}">
      <dgm:prSet/>
      <dgm:spPr/>
      <dgm:t>
        <a:bodyPr/>
        <a:lstStyle/>
        <a:p>
          <a:endParaRPr lang="zh-CN" altLang="en-US"/>
        </a:p>
      </dgm:t>
    </dgm:pt>
    <dgm:pt modelId="{4C53DA6B-576B-4FA1-A100-3F1B751E5996}" type="sibTrans" cxnId="{DE0BD26F-1158-4BFA-80BD-E59D621ADDDD}">
      <dgm:prSet/>
      <dgm:spPr/>
      <dgm:t>
        <a:bodyPr/>
        <a:lstStyle/>
        <a:p>
          <a:endParaRPr lang="zh-CN" altLang="en-US"/>
        </a:p>
      </dgm:t>
    </dgm:pt>
    <dgm:pt modelId="{CB584931-9209-410B-9D3A-718EAB7292DD}">
      <dgm:prSet custT="1"/>
      <dgm:spPr/>
      <dgm:t>
        <a:bodyPr/>
        <a:lstStyle/>
        <a:p>
          <a:pPr rtl="0"/>
          <a:r>
            <a:rPr lang="zh-CN" sz="1800" b="0" dirty="0" smtClean="0"/>
            <a:t>文件模式查询</a:t>
          </a:r>
          <a:r>
            <a:rPr lang="en-US" sz="1800" b="0" dirty="0" smtClean="0"/>
            <a:t>1000  </a:t>
          </a:r>
          <a:r>
            <a:rPr lang="zh-CN" sz="1800" b="0" dirty="0" smtClean="0"/>
            <a:t>条记录</a:t>
          </a:r>
          <a:endParaRPr lang="en-US" sz="1800" b="0" dirty="0"/>
        </a:p>
      </dgm:t>
    </dgm:pt>
    <dgm:pt modelId="{50DFF159-D414-4861-94E6-F0751469CE7B}" type="parTrans" cxnId="{3424EFC8-C3AA-445C-BEBC-866C31E1955D}">
      <dgm:prSet/>
      <dgm:spPr/>
      <dgm:t>
        <a:bodyPr/>
        <a:lstStyle/>
        <a:p>
          <a:endParaRPr lang="zh-CN" altLang="en-US"/>
        </a:p>
      </dgm:t>
    </dgm:pt>
    <dgm:pt modelId="{5633D4FC-AB9D-4DD3-86DD-FA2667C79E6F}" type="sibTrans" cxnId="{3424EFC8-C3AA-445C-BEBC-866C31E1955D}">
      <dgm:prSet/>
      <dgm:spPr/>
      <dgm:t>
        <a:bodyPr/>
        <a:lstStyle/>
        <a:p>
          <a:endParaRPr lang="zh-CN" altLang="en-US"/>
        </a:p>
      </dgm:t>
    </dgm:pt>
    <dgm:pt modelId="{AD927F55-3C43-4411-A247-E3796303E6CA}">
      <dgm:prSet custT="1"/>
      <dgm:spPr/>
      <dgm:t>
        <a:bodyPr/>
        <a:lstStyle/>
        <a:p>
          <a:pPr rtl="0"/>
          <a:r>
            <a:rPr lang="zh-CN" sz="1800" b="0" dirty="0" smtClean="0"/>
            <a:t>内存模式查询</a:t>
          </a:r>
          <a:r>
            <a:rPr lang="en-US" sz="1800" b="0" dirty="0" smtClean="0"/>
            <a:t>1000  </a:t>
          </a:r>
          <a:r>
            <a:rPr lang="zh-CN" sz="1800" b="0" dirty="0" smtClean="0"/>
            <a:t>条记录</a:t>
          </a:r>
          <a:endParaRPr lang="en-US" sz="1800" b="0" dirty="0"/>
        </a:p>
      </dgm:t>
    </dgm:pt>
    <dgm:pt modelId="{21D43D29-D518-41E0-9558-AFC4A44A1EA4}" type="parTrans" cxnId="{0DF83D0F-213B-462D-9E9A-F01CA30130B5}">
      <dgm:prSet/>
      <dgm:spPr/>
      <dgm:t>
        <a:bodyPr/>
        <a:lstStyle/>
        <a:p>
          <a:endParaRPr lang="zh-CN" altLang="en-US"/>
        </a:p>
      </dgm:t>
    </dgm:pt>
    <dgm:pt modelId="{61793230-EA80-482E-B5F9-2C3C0E389EF0}" type="sibTrans" cxnId="{0DF83D0F-213B-462D-9E9A-F01CA30130B5}">
      <dgm:prSet/>
      <dgm:spPr/>
      <dgm:t>
        <a:bodyPr/>
        <a:lstStyle/>
        <a:p>
          <a:endParaRPr lang="zh-CN" altLang="en-US"/>
        </a:p>
      </dgm:t>
    </dgm:pt>
    <dgm:pt modelId="{F042792C-2C86-4DD6-A0DE-A2ECAD87AEEE}">
      <dgm:prSet custT="1"/>
      <dgm:spPr/>
      <dgm:t>
        <a:bodyPr/>
        <a:lstStyle/>
        <a:p>
          <a:pPr rtl="0"/>
          <a:r>
            <a:rPr lang="zh-CN" sz="1800" b="0" dirty="0" smtClean="0"/>
            <a:t>文件模式删除</a:t>
          </a:r>
          <a:r>
            <a:rPr lang="en-US" sz="1800" b="0" dirty="0" smtClean="0"/>
            <a:t>100</a:t>
          </a:r>
          <a:r>
            <a:rPr lang="zh-CN" sz="1800" b="0" dirty="0" smtClean="0"/>
            <a:t>万条记录</a:t>
          </a:r>
          <a:endParaRPr lang="en-US" sz="1800" b="0" dirty="0"/>
        </a:p>
      </dgm:t>
    </dgm:pt>
    <dgm:pt modelId="{170C9802-22ED-4238-827F-3B1E0109947F}" type="parTrans" cxnId="{A34C8139-CD7D-44A7-B42D-55A1EE046927}">
      <dgm:prSet/>
      <dgm:spPr/>
      <dgm:t>
        <a:bodyPr/>
        <a:lstStyle/>
        <a:p>
          <a:endParaRPr lang="zh-CN" altLang="en-US"/>
        </a:p>
      </dgm:t>
    </dgm:pt>
    <dgm:pt modelId="{07D2DF4B-3542-4599-B9EA-74B72E985ACE}" type="sibTrans" cxnId="{A34C8139-CD7D-44A7-B42D-55A1EE046927}">
      <dgm:prSet/>
      <dgm:spPr/>
      <dgm:t>
        <a:bodyPr/>
        <a:lstStyle/>
        <a:p>
          <a:endParaRPr lang="zh-CN" altLang="en-US"/>
        </a:p>
      </dgm:t>
    </dgm:pt>
    <dgm:pt modelId="{9F2B905A-305E-4F30-A417-45881349C91D}">
      <dgm:prSet custT="1"/>
      <dgm:spPr/>
      <dgm:t>
        <a:bodyPr/>
        <a:lstStyle/>
        <a:p>
          <a:pPr rtl="0"/>
          <a:r>
            <a:rPr lang="zh-CN" sz="1800" b="0" dirty="0" smtClean="0"/>
            <a:t>内存模式删除</a:t>
          </a:r>
          <a:r>
            <a:rPr lang="en-US" sz="1800" b="0" dirty="0" smtClean="0"/>
            <a:t>100</a:t>
          </a:r>
          <a:r>
            <a:rPr lang="zh-CN" sz="1800" b="0" dirty="0" smtClean="0"/>
            <a:t>万条记录</a:t>
          </a:r>
          <a:endParaRPr lang="en-US" sz="1800" b="1" dirty="0"/>
        </a:p>
      </dgm:t>
    </dgm:pt>
    <dgm:pt modelId="{65DD300F-6E21-4C2D-BAD8-A1E5B40E3590}" type="parTrans" cxnId="{F1BA3C6D-9F5C-4257-95B6-87AFBFB3DCD4}">
      <dgm:prSet/>
      <dgm:spPr/>
      <dgm:t>
        <a:bodyPr/>
        <a:lstStyle/>
        <a:p>
          <a:endParaRPr lang="zh-CN" altLang="en-US"/>
        </a:p>
      </dgm:t>
    </dgm:pt>
    <dgm:pt modelId="{AB2F30E9-E968-4C9D-AFB9-B284065DBD33}" type="sibTrans" cxnId="{F1BA3C6D-9F5C-4257-95B6-87AFBFB3DCD4}">
      <dgm:prSet/>
      <dgm:spPr/>
      <dgm:t>
        <a:bodyPr/>
        <a:lstStyle/>
        <a:p>
          <a:endParaRPr lang="zh-CN" altLang="en-US"/>
        </a:p>
      </dgm:t>
    </dgm:pt>
    <dgm:pt modelId="{2C55A104-2DD9-4BF7-95AA-A34BD0A2F66B}">
      <dgm:prSet custT="1"/>
      <dgm:spPr/>
      <dgm:t>
        <a:bodyPr/>
        <a:lstStyle/>
        <a:p>
          <a:pPr rtl="0"/>
          <a:endParaRPr lang="en-US" sz="1800" b="0" dirty="0"/>
        </a:p>
      </dgm:t>
    </dgm:pt>
    <dgm:pt modelId="{B79A2472-F75E-44DE-8E9A-7884968FF1C9}" type="parTrans" cxnId="{8FEB7636-D935-4228-ABB0-73445E43A6A2}">
      <dgm:prSet/>
      <dgm:spPr/>
      <dgm:t>
        <a:bodyPr/>
        <a:lstStyle/>
        <a:p>
          <a:endParaRPr lang="zh-CN" altLang="en-US"/>
        </a:p>
      </dgm:t>
    </dgm:pt>
    <dgm:pt modelId="{A37EB817-BCEB-40E2-ADA5-5ED4457DB1A9}" type="sibTrans" cxnId="{8FEB7636-D935-4228-ABB0-73445E43A6A2}">
      <dgm:prSet/>
      <dgm:spPr/>
      <dgm:t>
        <a:bodyPr/>
        <a:lstStyle/>
        <a:p>
          <a:endParaRPr lang="zh-CN" altLang="en-US"/>
        </a:p>
      </dgm:t>
    </dgm:pt>
    <dgm:pt modelId="{1D6FA981-65C5-4CF5-AAD9-587B09532FCD}">
      <dgm:prSet custT="1"/>
      <dgm:spPr/>
      <dgm:t>
        <a:bodyPr/>
        <a:lstStyle/>
        <a:p>
          <a:pPr rtl="0"/>
          <a:endParaRPr lang="en-US" sz="1800" b="0" dirty="0"/>
        </a:p>
      </dgm:t>
    </dgm:pt>
    <dgm:pt modelId="{26687CFE-6915-4A7D-A133-E416E9DD142C}" type="parTrans" cxnId="{36FD2C63-2109-431A-B0E0-0C79E1931497}">
      <dgm:prSet/>
      <dgm:spPr/>
      <dgm:t>
        <a:bodyPr/>
        <a:lstStyle/>
        <a:p>
          <a:endParaRPr lang="zh-CN" altLang="en-US"/>
        </a:p>
      </dgm:t>
    </dgm:pt>
    <dgm:pt modelId="{4D5A74D9-E7BE-4615-BA29-BE3D4FF07A12}" type="sibTrans" cxnId="{36FD2C63-2109-431A-B0E0-0C79E1931497}">
      <dgm:prSet/>
      <dgm:spPr/>
      <dgm:t>
        <a:bodyPr/>
        <a:lstStyle/>
        <a:p>
          <a:endParaRPr lang="zh-CN" altLang="en-US"/>
        </a:p>
      </dgm:t>
    </dgm:pt>
    <dgm:pt modelId="{373D36B4-1CF2-4F26-876D-CAFB4EF79050}">
      <dgm:prSet custT="1"/>
      <dgm:spPr/>
      <dgm:t>
        <a:bodyPr/>
        <a:lstStyle/>
        <a:p>
          <a:pPr rtl="0"/>
          <a:endParaRPr lang="en-US" sz="1800" b="0" dirty="0"/>
        </a:p>
      </dgm:t>
    </dgm:pt>
    <dgm:pt modelId="{DD3A61EB-34C2-40AF-A75B-E0D4985B21FA}" type="parTrans" cxnId="{01333A13-E8D7-4957-B6BC-D0C3ED90F26E}">
      <dgm:prSet/>
      <dgm:spPr/>
      <dgm:t>
        <a:bodyPr/>
        <a:lstStyle/>
        <a:p>
          <a:endParaRPr lang="zh-CN" altLang="en-US"/>
        </a:p>
      </dgm:t>
    </dgm:pt>
    <dgm:pt modelId="{7FAAE732-679E-4A5D-8956-B68D3B58060B}" type="sibTrans" cxnId="{01333A13-E8D7-4957-B6BC-D0C3ED90F26E}">
      <dgm:prSet/>
      <dgm:spPr/>
      <dgm:t>
        <a:bodyPr/>
        <a:lstStyle/>
        <a:p>
          <a:endParaRPr lang="zh-CN" altLang="en-US"/>
        </a:p>
      </dgm:t>
    </dgm:pt>
    <dgm:pt modelId="{A90562A0-7CFB-40B0-87EB-FF5803C8AE3F}" type="pres">
      <dgm:prSet presAssocID="{806A4EF1-AA42-4AB5-9BD4-9DDEBB7F94DB}" presName="linear" presStyleCnt="0">
        <dgm:presLayoutVars>
          <dgm:animLvl val="lvl"/>
          <dgm:resizeHandles val="exact"/>
        </dgm:presLayoutVars>
      </dgm:prSet>
      <dgm:spPr/>
      <dgm:t>
        <a:bodyPr/>
        <a:lstStyle/>
        <a:p>
          <a:endParaRPr lang="zh-CN" altLang="en-US"/>
        </a:p>
      </dgm:t>
    </dgm:pt>
    <dgm:pt modelId="{2C8E5723-2F09-4CB9-8A85-AF0C9F548AE5}" type="pres">
      <dgm:prSet presAssocID="{D172FB42-E802-43A2-B651-D30D8D9C3CF4}" presName="parentText" presStyleLbl="node1" presStyleIdx="0" presStyleCnt="1" custScaleX="101709" custScaleY="210642" custLinFactNeighborX="-11111" custLinFactNeighborY="-1928">
        <dgm:presLayoutVars>
          <dgm:chMax val="0"/>
          <dgm:bulletEnabled val="1"/>
        </dgm:presLayoutVars>
      </dgm:prSet>
      <dgm:spPr/>
      <dgm:t>
        <a:bodyPr/>
        <a:lstStyle/>
        <a:p>
          <a:endParaRPr lang="zh-CN" altLang="en-US"/>
        </a:p>
      </dgm:t>
    </dgm:pt>
    <dgm:pt modelId="{DB2D2BFD-F6DF-40C8-B569-E6856D2D1FF5}" type="pres">
      <dgm:prSet presAssocID="{D172FB42-E802-43A2-B651-D30D8D9C3CF4}" presName="childText" presStyleLbl="revTx" presStyleIdx="0" presStyleCnt="1" custScaleY="110168">
        <dgm:presLayoutVars>
          <dgm:bulletEnabled val="1"/>
        </dgm:presLayoutVars>
      </dgm:prSet>
      <dgm:spPr/>
      <dgm:t>
        <a:bodyPr/>
        <a:lstStyle/>
        <a:p>
          <a:endParaRPr lang="zh-CN" altLang="en-US"/>
        </a:p>
      </dgm:t>
    </dgm:pt>
  </dgm:ptLst>
  <dgm:cxnLst>
    <dgm:cxn modelId="{D42F7D81-1AC5-481C-8B6E-BC3D1B49CC8D}" type="presOf" srcId="{C1B330B9-767B-46AA-AE17-1DAE576A5A99}" destId="{DB2D2BFD-F6DF-40C8-B569-E6856D2D1FF5}" srcOrd="0" destOrd="4" presId="urn:microsoft.com/office/officeart/2005/8/layout/vList2"/>
    <dgm:cxn modelId="{F1BA3C6D-9F5C-4257-95B6-87AFBFB3DCD4}" srcId="{D172FB42-E802-43A2-B651-D30D8D9C3CF4}" destId="{9F2B905A-305E-4F30-A417-45881349C91D}" srcOrd="11" destOrd="0" parTransId="{65DD300F-6E21-4C2D-BAD8-A1E5B40E3590}" sibTransId="{AB2F30E9-E968-4C9D-AFB9-B284065DBD33}"/>
    <dgm:cxn modelId="{8FEB7636-D935-4228-ABB0-73445E43A6A2}" srcId="{D172FB42-E802-43A2-B651-D30D8D9C3CF4}" destId="{2C55A104-2DD9-4BF7-95AA-A34BD0A2F66B}" srcOrd="3" destOrd="0" parTransId="{B79A2472-F75E-44DE-8E9A-7884968FF1C9}" sibTransId="{A37EB817-BCEB-40E2-ADA5-5ED4457DB1A9}"/>
    <dgm:cxn modelId="{07741841-DAA2-4973-ABCD-018ED3AAFF50}" type="presOf" srcId="{D172FB42-E802-43A2-B651-D30D8D9C3CF4}" destId="{2C8E5723-2F09-4CB9-8A85-AF0C9F548AE5}" srcOrd="0" destOrd="0" presId="urn:microsoft.com/office/officeart/2005/8/layout/vList2"/>
    <dgm:cxn modelId="{42439077-E165-4A0F-B1B7-0EC33BA1635E}" type="presOf" srcId="{D9A90D44-5869-497D-A680-4541E6A811AC}" destId="{DB2D2BFD-F6DF-40C8-B569-E6856D2D1FF5}" srcOrd="0" destOrd="2" presId="urn:microsoft.com/office/officeart/2005/8/layout/vList2"/>
    <dgm:cxn modelId="{0DF83D0F-213B-462D-9E9A-F01CA30130B5}" srcId="{D172FB42-E802-43A2-B651-D30D8D9C3CF4}" destId="{AD927F55-3C43-4411-A247-E3796303E6CA}" srcOrd="8" destOrd="0" parTransId="{21D43D29-D518-41E0-9558-AFC4A44A1EA4}" sibTransId="{61793230-EA80-482E-B5F9-2C3C0E389EF0}"/>
    <dgm:cxn modelId="{06277AF7-A959-4414-BC38-09BCD23413E3}" srcId="{D172FB42-E802-43A2-B651-D30D8D9C3CF4}" destId="{D9A90D44-5869-497D-A680-4541E6A811AC}" srcOrd="2" destOrd="0" parTransId="{2AA06A30-2217-4679-9931-A6A952EDF295}" sibTransId="{72011992-EE86-4ADC-B556-A099B8E9A2C1}"/>
    <dgm:cxn modelId="{6E259A91-4006-4CF5-AD37-2C31A9190C22}" type="presOf" srcId="{E75FBA83-9F59-4DC5-8B3C-172F3A0372AB}" destId="{DB2D2BFD-F6DF-40C8-B569-E6856D2D1FF5}" srcOrd="0" destOrd="1" presId="urn:microsoft.com/office/officeart/2005/8/layout/vList2"/>
    <dgm:cxn modelId="{3424EFC8-C3AA-445C-BEBC-866C31E1955D}" srcId="{D172FB42-E802-43A2-B651-D30D8D9C3CF4}" destId="{CB584931-9209-410B-9D3A-718EAB7292DD}" srcOrd="7" destOrd="0" parTransId="{50DFF159-D414-4861-94E6-F0751469CE7B}" sibTransId="{5633D4FC-AB9D-4DD3-86DD-FA2667C79E6F}"/>
    <dgm:cxn modelId="{36FD2C63-2109-431A-B0E0-0C79E1931497}" srcId="{D172FB42-E802-43A2-B651-D30D8D9C3CF4}" destId="{1D6FA981-65C5-4CF5-AAD9-587B09532FCD}" srcOrd="9" destOrd="0" parTransId="{26687CFE-6915-4A7D-A133-E416E9DD142C}" sibTransId="{4D5A74D9-E7BE-4615-BA29-BE3D4FF07A12}"/>
    <dgm:cxn modelId="{3EFE55A0-09F0-47DF-AC74-5DCBB7F2B124}" type="presOf" srcId="{D22299EB-1CCC-4DD1-ABEE-6BD57BD6C11F}" destId="{DB2D2BFD-F6DF-40C8-B569-E6856D2D1FF5}" srcOrd="0" destOrd="5" presId="urn:microsoft.com/office/officeart/2005/8/layout/vList2"/>
    <dgm:cxn modelId="{DE0BD26F-1158-4BFA-80BD-E59D621ADDDD}" srcId="{D172FB42-E802-43A2-B651-D30D8D9C3CF4}" destId="{D22299EB-1CCC-4DD1-ABEE-6BD57BD6C11F}" srcOrd="5" destOrd="0" parTransId="{3E2D0B34-EB5D-4BA3-89A1-34F346B4C4FD}" sibTransId="{4C53DA6B-576B-4FA1-A100-3F1B751E5996}"/>
    <dgm:cxn modelId="{01333A13-E8D7-4957-B6BC-D0C3ED90F26E}" srcId="{D172FB42-E802-43A2-B651-D30D8D9C3CF4}" destId="{373D36B4-1CF2-4F26-876D-CAFB4EF79050}" srcOrd="6" destOrd="0" parTransId="{DD3A61EB-34C2-40AF-A75B-E0D4985B21FA}" sibTransId="{7FAAE732-679E-4A5D-8956-B68D3B58060B}"/>
    <dgm:cxn modelId="{2F3B9A6C-6ABA-4267-B549-EE7B73AB326D}" type="presOf" srcId="{806A4EF1-AA42-4AB5-9BD4-9DDEBB7F94DB}" destId="{A90562A0-7CFB-40B0-87EB-FF5803C8AE3F}" srcOrd="0" destOrd="0" presId="urn:microsoft.com/office/officeart/2005/8/layout/vList2"/>
    <dgm:cxn modelId="{93E3A908-2CFE-4C6F-A5D6-370B151FAD79}" type="presOf" srcId="{373D36B4-1CF2-4F26-876D-CAFB4EF79050}" destId="{DB2D2BFD-F6DF-40C8-B569-E6856D2D1FF5}" srcOrd="0" destOrd="6" presId="urn:microsoft.com/office/officeart/2005/8/layout/vList2"/>
    <dgm:cxn modelId="{D3691312-7C3F-49A6-994E-DE1F18B196A8}" type="presOf" srcId="{CB584931-9209-410B-9D3A-718EAB7292DD}" destId="{DB2D2BFD-F6DF-40C8-B569-E6856D2D1FF5}" srcOrd="0" destOrd="7" presId="urn:microsoft.com/office/officeart/2005/8/layout/vList2"/>
    <dgm:cxn modelId="{33C9E9BC-F9BF-47C8-8A7F-67586D36670D}" type="presOf" srcId="{1D6FA981-65C5-4CF5-AAD9-587B09532FCD}" destId="{DB2D2BFD-F6DF-40C8-B569-E6856D2D1FF5}" srcOrd="0" destOrd="9" presId="urn:microsoft.com/office/officeart/2005/8/layout/vList2"/>
    <dgm:cxn modelId="{F7DAFEBE-8A77-4E6D-9E7B-3F895C56AB9E}" srcId="{806A4EF1-AA42-4AB5-9BD4-9DDEBB7F94DB}" destId="{D172FB42-E802-43A2-B651-D30D8D9C3CF4}" srcOrd="0" destOrd="0" parTransId="{A9CD1D0E-2C2C-4485-94F7-5F65AC202BBC}" sibTransId="{B80DA88F-0CC6-4B4B-B6E7-0559EED05CBA}"/>
    <dgm:cxn modelId="{D487883F-2F78-43A4-9CAC-A93CD12B2FF8}" srcId="{D172FB42-E802-43A2-B651-D30D8D9C3CF4}" destId="{E75FBA83-9F59-4DC5-8B3C-172F3A0372AB}" srcOrd="1" destOrd="0" parTransId="{7CCB57F2-A0F5-4D8F-B9C9-D32A0D37090C}" sibTransId="{12B95BED-D67C-4A5E-9051-7BFCD1EE0E89}"/>
    <dgm:cxn modelId="{98B3C70B-A62D-4743-9989-8A3F8451AE41}" type="presOf" srcId="{F042792C-2C86-4DD6-A0DE-A2ECAD87AEEE}" destId="{DB2D2BFD-F6DF-40C8-B569-E6856D2D1FF5}" srcOrd="0" destOrd="10" presId="urn:microsoft.com/office/officeart/2005/8/layout/vList2"/>
    <dgm:cxn modelId="{A34C8139-CD7D-44A7-B42D-55A1EE046927}" srcId="{D172FB42-E802-43A2-B651-D30D8D9C3CF4}" destId="{F042792C-2C86-4DD6-A0DE-A2ECAD87AEEE}" srcOrd="10" destOrd="0" parTransId="{170C9802-22ED-4238-827F-3B1E0109947F}" sibTransId="{07D2DF4B-3542-4599-B9EA-74B72E985ACE}"/>
    <dgm:cxn modelId="{74731084-4F79-4067-BBC5-85F15D1422CF}" type="presOf" srcId="{F871FD87-487C-480F-9F22-1BCB887B56BB}" destId="{DB2D2BFD-F6DF-40C8-B569-E6856D2D1FF5}" srcOrd="0" destOrd="0" presId="urn:microsoft.com/office/officeart/2005/8/layout/vList2"/>
    <dgm:cxn modelId="{8373E1B4-84B5-4742-BE15-64609C7D28A4}" type="presOf" srcId="{2C55A104-2DD9-4BF7-95AA-A34BD0A2F66B}" destId="{DB2D2BFD-F6DF-40C8-B569-E6856D2D1FF5}" srcOrd="0" destOrd="3" presId="urn:microsoft.com/office/officeart/2005/8/layout/vList2"/>
    <dgm:cxn modelId="{79374213-7544-4DC3-B433-4A3DC6758B28}" type="presOf" srcId="{9F2B905A-305E-4F30-A417-45881349C91D}" destId="{DB2D2BFD-F6DF-40C8-B569-E6856D2D1FF5}" srcOrd="0" destOrd="11" presId="urn:microsoft.com/office/officeart/2005/8/layout/vList2"/>
    <dgm:cxn modelId="{29321005-5A00-45BA-BD2F-36D55E751E23}" type="presOf" srcId="{AD927F55-3C43-4411-A247-E3796303E6CA}" destId="{DB2D2BFD-F6DF-40C8-B569-E6856D2D1FF5}" srcOrd="0" destOrd="8" presId="urn:microsoft.com/office/officeart/2005/8/layout/vList2"/>
    <dgm:cxn modelId="{7E1ED850-65A8-4546-A399-494F9B74D3B2}" srcId="{D172FB42-E802-43A2-B651-D30D8D9C3CF4}" destId="{F871FD87-487C-480F-9F22-1BCB887B56BB}" srcOrd="0" destOrd="0" parTransId="{0E1FF553-E4C5-46D3-A3A5-7C92DD1784E9}" sibTransId="{EA55C01C-7135-4FFC-89E9-B2CCF90548F6}"/>
    <dgm:cxn modelId="{B45A17E6-BA91-4EFA-9C5D-CBE78865502B}" srcId="{D172FB42-E802-43A2-B651-D30D8D9C3CF4}" destId="{C1B330B9-767B-46AA-AE17-1DAE576A5A99}" srcOrd="4" destOrd="0" parTransId="{DAF6DAC7-AB44-414A-A082-A40A89BC45D9}" sibTransId="{1F913D20-5B56-4A05-9027-541FE1BD69AC}"/>
    <dgm:cxn modelId="{3CFFE792-25A5-4777-90AB-B53A6738EBE0}" type="presParOf" srcId="{A90562A0-7CFB-40B0-87EB-FF5803C8AE3F}" destId="{2C8E5723-2F09-4CB9-8A85-AF0C9F548AE5}" srcOrd="0" destOrd="0" presId="urn:microsoft.com/office/officeart/2005/8/layout/vList2"/>
    <dgm:cxn modelId="{1736E3A8-E21B-4A6A-9EC0-D7BAAD9A8AF3}" type="presParOf" srcId="{A90562A0-7CFB-40B0-87EB-FF5803C8AE3F}" destId="{DB2D2BFD-F6DF-40C8-B569-E6856D2D1FF5}" srcOrd="1" destOrd="0" presId="urn:microsoft.com/office/officeart/2005/8/layout/vList2"/>
  </dgm:cxnLst>
  <dgm:bg/>
  <dgm:whole/>
</dgm:dataModel>
</file>

<file path=ppt/diagrams/data19.xml><?xml version="1.0" encoding="utf-8"?>
<dgm:dataModel xmlns:dgm="http://schemas.openxmlformats.org/drawingml/2006/diagram" xmlns:a="http://schemas.openxmlformats.org/drawingml/2006/main">
  <dgm:ptLst>
    <dgm:pt modelId="{4FE5E59B-7D16-43BC-B7B5-BFE9FC32078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B66C4543-68A9-439D-B149-3399915CC761}">
      <dgm:prSet custT="1"/>
      <dgm:spPr/>
      <dgm:t>
        <a:bodyPr/>
        <a:lstStyle/>
        <a:p>
          <a:pPr algn="ctr" rtl="0"/>
          <a:r>
            <a:rPr lang="zh-CN" sz="2800" b="1" dirty="0" smtClean="0"/>
            <a:t>稳定性测试</a:t>
          </a:r>
          <a:endParaRPr lang="en-US" sz="2800" b="1" dirty="0"/>
        </a:p>
      </dgm:t>
    </dgm:pt>
    <dgm:pt modelId="{AB2DF5AD-646D-4C86-8112-2D702A1D4341}" type="parTrans" cxnId="{A864CFF8-9053-4B6A-A6F5-E8D9AFE48B4C}">
      <dgm:prSet/>
      <dgm:spPr/>
      <dgm:t>
        <a:bodyPr/>
        <a:lstStyle/>
        <a:p>
          <a:endParaRPr lang="zh-CN" altLang="en-US"/>
        </a:p>
      </dgm:t>
    </dgm:pt>
    <dgm:pt modelId="{215AF261-5A92-46FF-AE44-C4512C07BD51}" type="sibTrans" cxnId="{A864CFF8-9053-4B6A-A6F5-E8D9AFE48B4C}">
      <dgm:prSet/>
      <dgm:spPr/>
      <dgm:t>
        <a:bodyPr/>
        <a:lstStyle/>
        <a:p>
          <a:endParaRPr lang="zh-CN" altLang="en-US"/>
        </a:p>
      </dgm:t>
    </dgm:pt>
    <dgm:pt modelId="{050AEC8A-D119-4266-B115-6EB4662E8C20}" type="pres">
      <dgm:prSet presAssocID="{4FE5E59B-7D16-43BC-B7B5-BFE9FC320785}" presName="linear" presStyleCnt="0">
        <dgm:presLayoutVars>
          <dgm:animLvl val="lvl"/>
          <dgm:resizeHandles val="exact"/>
        </dgm:presLayoutVars>
      </dgm:prSet>
      <dgm:spPr/>
      <dgm:t>
        <a:bodyPr/>
        <a:lstStyle/>
        <a:p>
          <a:endParaRPr lang="zh-CN" altLang="en-US"/>
        </a:p>
      </dgm:t>
    </dgm:pt>
    <dgm:pt modelId="{7F5A9BBE-1F8B-4F3D-82C9-53F026EACBD8}" type="pres">
      <dgm:prSet presAssocID="{B66C4543-68A9-439D-B149-3399915CC761}" presName="parentText" presStyleLbl="node1" presStyleIdx="0" presStyleCnt="1" custLinFactNeighborX="-20000" custLinFactNeighborY="-31683">
        <dgm:presLayoutVars>
          <dgm:chMax val="0"/>
          <dgm:bulletEnabled val="1"/>
        </dgm:presLayoutVars>
      </dgm:prSet>
      <dgm:spPr/>
      <dgm:t>
        <a:bodyPr/>
        <a:lstStyle/>
        <a:p>
          <a:endParaRPr lang="zh-CN" altLang="en-US"/>
        </a:p>
      </dgm:t>
    </dgm:pt>
  </dgm:ptLst>
  <dgm:cxnLst>
    <dgm:cxn modelId="{A864CFF8-9053-4B6A-A6F5-E8D9AFE48B4C}" srcId="{4FE5E59B-7D16-43BC-B7B5-BFE9FC320785}" destId="{B66C4543-68A9-439D-B149-3399915CC761}" srcOrd="0" destOrd="0" parTransId="{AB2DF5AD-646D-4C86-8112-2D702A1D4341}" sibTransId="{215AF261-5A92-46FF-AE44-C4512C07BD51}"/>
    <dgm:cxn modelId="{E2DEA903-11BE-4764-BD43-82EE3CDD6C66}" type="presOf" srcId="{B66C4543-68A9-439D-B149-3399915CC761}" destId="{7F5A9BBE-1F8B-4F3D-82C9-53F026EACBD8}" srcOrd="0" destOrd="0" presId="urn:microsoft.com/office/officeart/2005/8/layout/vList2"/>
    <dgm:cxn modelId="{4F7C7F42-F68D-4E80-AB23-B02DF248E071}" type="presOf" srcId="{4FE5E59B-7D16-43BC-B7B5-BFE9FC320785}" destId="{050AEC8A-D119-4266-B115-6EB4662E8C20}" srcOrd="0" destOrd="0" presId="urn:microsoft.com/office/officeart/2005/8/layout/vList2"/>
    <dgm:cxn modelId="{0B7D3966-23D2-48B4-A1F7-CDF2FD1BC5F1}" type="presParOf" srcId="{050AEC8A-D119-4266-B115-6EB4662E8C20}" destId="{7F5A9BBE-1F8B-4F3D-82C9-53F026EACBD8}" srcOrd="0" destOrd="0" presId="urn:microsoft.com/office/officeart/2005/8/layout/vList2"/>
  </dgm:cxnLst>
  <dgm:bg/>
  <dgm:whole/>
</dgm:dataModel>
</file>

<file path=ppt/diagrams/data2.xml><?xml version="1.0" encoding="utf-8"?>
<dgm:dataModel xmlns:dgm="http://schemas.openxmlformats.org/drawingml/2006/diagram" xmlns:a="http://schemas.openxmlformats.org/drawingml/2006/main">
  <dgm:ptLst>
    <dgm:pt modelId="{FB6C2B88-DC73-4FE1-B24C-68D3EA18B48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B3D66670-E0A3-4756-9093-093318977FE8}">
      <dgm:prSet custT="1"/>
      <dgm:spPr/>
      <dgm:t>
        <a:bodyPr/>
        <a:lstStyle/>
        <a:p>
          <a:pPr rtl="0"/>
          <a:r>
            <a:rPr lang="zh-CN" sz="2400" b="1" dirty="0" smtClean="0"/>
            <a:t>数据库管理系统软件</a:t>
          </a:r>
          <a:endParaRPr lang="en-US" sz="2400" b="0" dirty="0"/>
        </a:p>
      </dgm:t>
    </dgm:pt>
    <dgm:pt modelId="{54E29CE2-326F-46F8-A41D-D96E2F473618}" type="parTrans" cxnId="{C1B60506-C266-45CB-A9D5-5E4855D9FB4C}">
      <dgm:prSet/>
      <dgm:spPr/>
      <dgm:t>
        <a:bodyPr/>
        <a:lstStyle/>
        <a:p>
          <a:endParaRPr lang="zh-CN" altLang="en-US"/>
        </a:p>
      </dgm:t>
    </dgm:pt>
    <dgm:pt modelId="{6F1DB3DA-26D3-4E0B-8362-C3BCB432009B}" type="sibTrans" cxnId="{C1B60506-C266-45CB-A9D5-5E4855D9FB4C}">
      <dgm:prSet/>
      <dgm:spPr/>
      <dgm:t>
        <a:bodyPr/>
        <a:lstStyle/>
        <a:p>
          <a:endParaRPr lang="zh-CN" altLang="en-US"/>
        </a:p>
      </dgm:t>
    </dgm:pt>
    <dgm:pt modelId="{8B8884F4-678A-439A-AD60-6F3418F9B1C6}" type="pres">
      <dgm:prSet presAssocID="{FB6C2B88-DC73-4FE1-B24C-68D3EA18B48A}" presName="Name0" presStyleCnt="0">
        <dgm:presLayoutVars>
          <dgm:dir/>
          <dgm:animLvl val="lvl"/>
          <dgm:resizeHandles val="exact"/>
        </dgm:presLayoutVars>
      </dgm:prSet>
      <dgm:spPr/>
      <dgm:t>
        <a:bodyPr/>
        <a:lstStyle/>
        <a:p>
          <a:endParaRPr lang="zh-CN" altLang="en-US"/>
        </a:p>
      </dgm:t>
    </dgm:pt>
    <dgm:pt modelId="{4A592176-A233-44C0-A744-60EE33E9D9E4}" type="pres">
      <dgm:prSet presAssocID="{B3D66670-E0A3-4756-9093-093318977FE8}" presName="linNode" presStyleCnt="0"/>
      <dgm:spPr/>
    </dgm:pt>
    <dgm:pt modelId="{E2830518-1803-41CA-A7C7-A0F5C7E66943}" type="pres">
      <dgm:prSet presAssocID="{B3D66670-E0A3-4756-9093-093318977FE8}" presName="parentText" presStyleLbl="node1" presStyleIdx="0" presStyleCnt="1" custScaleX="277778">
        <dgm:presLayoutVars>
          <dgm:chMax val="1"/>
          <dgm:bulletEnabled val="1"/>
        </dgm:presLayoutVars>
      </dgm:prSet>
      <dgm:spPr/>
      <dgm:t>
        <a:bodyPr/>
        <a:lstStyle/>
        <a:p>
          <a:endParaRPr lang="zh-CN" altLang="en-US"/>
        </a:p>
      </dgm:t>
    </dgm:pt>
  </dgm:ptLst>
  <dgm:cxnLst>
    <dgm:cxn modelId="{C1B60506-C266-45CB-A9D5-5E4855D9FB4C}" srcId="{FB6C2B88-DC73-4FE1-B24C-68D3EA18B48A}" destId="{B3D66670-E0A3-4756-9093-093318977FE8}" srcOrd="0" destOrd="0" parTransId="{54E29CE2-326F-46F8-A41D-D96E2F473618}" sibTransId="{6F1DB3DA-26D3-4E0B-8362-C3BCB432009B}"/>
    <dgm:cxn modelId="{8EF288FE-1250-4FD3-A59B-BEB2E47CA1A6}" type="presOf" srcId="{FB6C2B88-DC73-4FE1-B24C-68D3EA18B48A}" destId="{8B8884F4-678A-439A-AD60-6F3418F9B1C6}" srcOrd="0" destOrd="0" presId="urn:microsoft.com/office/officeart/2005/8/layout/vList5"/>
    <dgm:cxn modelId="{37DE791D-B327-4AB4-BC25-BBFA1116F7C6}" type="presOf" srcId="{B3D66670-E0A3-4756-9093-093318977FE8}" destId="{E2830518-1803-41CA-A7C7-A0F5C7E66943}" srcOrd="0" destOrd="0" presId="urn:microsoft.com/office/officeart/2005/8/layout/vList5"/>
    <dgm:cxn modelId="{9851E345-BDDF-45E0-A1D1-46C83EEEAB35}" type="presParOf" srcId="{8B8884F4-678A-439A-AD60-6F3418F9B1C6}" destId="{4A592176-A233-44C0-A744-60EE33E9D9E4}" srcOrd="0" destOrd="0" presId="urn:microsoft.com/office/officeart/2005/8/layout/vList5"/>
    <dgm:cxn modelId="{EFAE8213-F1A9-4C4D-A0A6-0D373322B8A4}" type="presParOf" srcId="{4A592176-A233-44C0-A744-60EE33E9D9E4}" destId="{E2830518-1803-41CA-A7C7-A0F5C7E66943}" srcOrd="0" destOrd="0" presId="urn:microsoft.com/office/officeart/2005/8/layout/vList5"/>
  </dgm:cxnLst>
  <dgm:bg/>
  <dgm:whole/>
</dgm:dataModel>
</file>

<file path=ppt/diagrams/data20.xml><?xml version="1.0" encoding="utf-8"?>
<dgm:dataModel xmlns:dgm="http://schemas.openxmlformats.org/drawingml/2006/diagram" xmlns:a="http://schemas.openxmlformats.org/drawingml/2006/main">
  <dgm:ptLst>
    <dgm:pt modelId="{F9920550-A336-4515-BEC0-F1AE0BF74996}"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zh-CN" altLang="en-US"/>
        </a:p>
      </dgm:t>
    </dgm:pt>
    <dgm:pt modelId="{E7D5E257-724A-41AA-9633-D77013A3969B}">
      <dgm:prSet/>
      <dgm:spPr/>
      <dgm:t>
        <a:bodyPr/>
        <a:lstStyle/>
        <a:p>
          <a:pPr rtl="0"/>
          <a:r>
            <a:rPr lang="zh-CN" b="1" dirty="0" smtClean="0"/>
            <a:t>关于</a:t>
          </a:r>
          <a:r>
            <a:rPr lang="en-US" b="1" dirty="0" smtClean="0"/>
            <a:t>SQLite</a:t>
          </a:r>
          <a:r>
            <a:rPr lang="zh-CN" b="1" dirty="0" smtClean="0"/>
            <a:t>的学习资料：</a:t>
          </a:r>
          <a:endParaRPr lang="en-US" b="1" dirty="0"/>
        </a:p>
      </dgm:t>
    </dgm:pt>
    <dgm:pt modelId="{9DFC599A-6765-4953-8663-B27157EF56F4}" type="parTrans" cxnId="{5BA25EF7-15A7-468D-B917-8774FAE1BE33}">
      <dgm:prSet/>
      <dgm:spPr/>
      <dgm:t>
        <a:bodyPr/>
        <a:lstStyle/>
        <a:p>
          <a:endParaRPr lang="zh-CN" altLang="en-US"/>
        </a:p>
      </dgm:t>
    </dgm:pt>
    <dgm:pt modelId="{5BC7D891-B5E1-4C47-BD8A-602099AE0D2C}" type="sibTrans" cxnId="{5BA25EF7-15A7-468D-B917-8774FAE1BE33}">
      <dgm:prSet/>
      <dgm:spPr/>
      <dgm:t>
        <a:bodyPr/>
        <a:lstStyle/>
        <a:p>
          <a:endParaRPr lang="zh-CN" altLang="en-US"/>
        </a:p>
      </dgm:t>
    </dgm:pt>
    <dgm:pt modelId="{FEF583D5-6A68-4F2F-AE30-529883CC4FFE}">
      <dgm:prSet/>
      <dgm:spPr/>
      <dgm:t>
        <a:bodyPr/>
        <a:lstStyle/>
        <a:p>
          <a:pPr rtl="0"/>
          <a:r>
            <a:rPr lang="en-US" b="1" dirty="0" smtClean="0"/>
            <a:t>1.</a:t>
          </a:r>
          <a:r>
            <a:rPr lang="zh-CN" b="1" dirty="0" smtClean="0"/>
            <a:t>官网文档</a:t>
          </a:r>
          <a:endParaRPr lang="en-US" b="1" dirty="0"/>
        </a:p>
      </dgm:t>
    </dgm:pt>
    <dgm:pt modelId="{D41D140E-9F1D-4646-A649-D35554460437}" type="parTrans" cxnId="{4A73B224-E0F5-4952-9ECD-F03B76CDE57D}">
      <dgm:prSet/>
      <dgm:spPr/>
      <dgm:t>
        <a:bodyPr/>
        <a:lstStyle/>
        <a:p>
          <a:endParaRPr lang="zh-CN" altLang="en-US"/>
        </a:p>
      </dgm:t>
    </dgm:pt>
    <dgm:pt modelId="{8DE09B4C-FCA7-48E7-B825-0E6D6C1456C1}" type="sibTrans" cxnId="{4A73B224-E0F5-4952-9ECD-F03B76CDE57D}">
      <dgm:prSet/>
      <dgm:spPr/>
      <dgm:t>
        <a:bodyPr/>
        <a:lstStyle/>
        <a:p>
          <a:endParaRPr lang="zh-CN" altLang="en-US"/>
        </a:p>
      </dgm:t>
    </dgm:pt>
    <dgm:pt modelId="{429D483A-EACC-4221-A9F0-1D7247F114D2}">
      <dgm:prSet/>
      <dgm:spPr/>
      <dgm:t>
        <a:bodyPr/>
        <a:lstStyle/>
        <a:p>
          <a:pPr rtl="0"/>
          <a:r>
            <a:rPr lang="en-US" b="1" dirty="0" smtClean="0">
              <a:hlinkClick xmlns:r="http://schemas.openxmlformats.org/officeDocument/2006/relationships" r:id="rId1"/>
            </a:rPr>
            <a:t>http://www.sqlite.org/index.html</a:t>
          </a:r>
          <a:endParaRPr lang="en-US" b="1" dirty="0"/>
        </a:p>
      </dgm:t>
    </dgm:pt>
    <dgm:pt modelId="{CADAF437-0338-467D-B189-73F2D4616120}" type="parTrans" cxnId="{FA58064B-1AC5-4C47-A6D8-DA0E6A06D3E7}">
      <dgm:prSet/>
      <dgm:spPr/>
      <dgm:t>
        <a:bodyPr/>
        <a:lstStyle/>
        <a:p>
          <a:endParaRPr lang="zh-CN" altLang="en-US"/>
        </a:p>
      </dgm:t>
    </dgm:pt>
    <dgm:pt modelId="{90ADCC51-3236-471B-B80F-1529F048C4E4}" type="sibTrans" cxnId="{FA58064B-1AC5-4C47-A6D8-DA0E6A06D3E7}">
      <dgm:prSet/>
      <dgm:spPr/>
      <dgm:t>
        <a:bodyPr/>
        <a:lstStyle/>
        <a:p>
          <a:endParaRPr lang="zh-CN" altLang="en-US"/>
        </a:p>
      </dgm:t>
    </dgm:pt>
    <dgm:pt modelId="{089467BC-916C-48BB-8F71-BAAC93AB7D79}">
      <dgm:prSet/>
      <dgm:spPr/>
      <dgm:t>
        <a:bodyPr/>
        <a:lstStyle/>
        <a:p>
          <a:pPr rtl="0"/>
          <a:r>
            <a:rPr lang="en-US" b="1" dirty="0" smtClean="0"/>
            <a:t>2.《SQLite</a:t>
          </a:r>
          <a:r>
            <a:rPr lang="zh-CN" b="1" dirty="0" smtClean="0"/>
            <a:t>权威指南</a:t>
          </a:r>
          <a:r>
            <a:rPr lang="en-US" b="1" dirty="0" smtClean="0"/>
            <a:t>》</a:t>
          </a:r>
          <a:endParaRPr lang="zh-CN" dirty="0"/>
        </a:p>
      </dgm:t>
    </dgm:pt>
    <dgm:pt modelId="{5EE67FF4-4C99-4CF1-92FD-BBB32E068FBC}" type="parTrans" cxnId="{97FBEFEA-D659-4CAA-8B0F-10AFC283C076}">
      <dgm:prSet/>
      <dgm:spPr/>
      <dgm:t>
        <a:bodyPr/>
        <a:lstStyle/>
        <a:p>
          <a:endParaRPr lang="zh-CN" altLang="en-US"/>
        </a:p>
      </dgm:t>
    </dgm:pt>
    <dgm:pt modelId="{21487DA6-119B-4300-A762-8A7E631C0E1F}" type="sibTrans" cxnId="{97FBEFEA-D659-4CAA-8B0F-10AFC283C076}">
      <dgm:prSet/>
      <dgm:spPr/>
      <dgm:t>
        <a:bodyPr/>
        <a:lstStyle/>
        <a:p>
          <a:endParaRPr lang="zh-CN" altLang="en-US"/>
        </a:p>
      </dgm:t>
    </dgm:pt>
    <dgm:pt modelId="{6E7C0A27-7BB7-4DD0-9E06-B7C65FD4735E}">
      <dgm:prSet/>
      <dgm:spPr/>
      <dgm:t>
        <a:bodyPr/>
        <a:lstStyle/>
        <a:p>
          <a:pPr rtl="0"/>
          <a:r>
            <a:rPr lang="en-US" b="1" dirty="0" smtClean="0">
              <a:hlinkClick xmlns:r="http://schemas.openxmlformats.org/officeDocument/2006/relationships" r:id="rId2"/>
            </a:rPr>
            <a:t>http://www.apress.com/</a:t>
          </a:r>
          <a:endParaRPr lang="en-US" b="1" dirty="0"/>
        </a:p>
      </dgm:t>
    </dgm:pt>
    <dgm:pt modelId="{1E01FAB4-9ED0-4047-A6A1-6DD38456E542}" type="parTrans" cxnId="{8F4EBC02-56EB-4AD0-9C87-291DDCE24E1A}">
      <dgm:prSet/>
      <dgm:spPr/>
      <dgm:t>
        <a:bodyPr/>
        <a:lstStyle/>
        <a:p>
          <a:endParaRPr lang="zh-CN" altLang="en-US"/>
        </a:p>
      </dgm:t>
    </dgm:pt>
    <dgm:pt modelId="{57643AFF-A1AC-4E36-8F60-992337D3529D}" type="sibTrans" cxnId="{8F4EBC02-56EB-4AD0-9C87-291DDCE24E1A}">
      <dgm:prSet/>
      <dgm:spPr/>
      <dgm:t>
        <a:bodyPr/>
        <a:lstStyle/>
        <a:p>
          <a:endParaRPr lang="zh-CN" altLang="en-US"/>
        </a:p>
      </dgm:t>
    </dgm:pt>
    <dgm:pt modelId="{4D271D85-936A-438E-9831-C6051945F41E}">
      <dgm:prSet/>
      <dgm:spPr/>
      <dgm:t>
        <a:bodyPr/>
        <a:lstStyle/>
        <a:p>
          <a:pPr rtl="0"/>
          <a:r>
            <a:rPr lang="en-US" b="1" dirty="0" smtClean="0"/>
            <a:t>3.SQLite</a:t>
          </a:r>
          <a:r>
            <a:rPr lang="zh-CN" b="1" dirty="0" smtClean="0"/>
            <a:t>中文社区</a:t>
          </a:r>
          <a:endParaRPr lang="en-US" b="1" dirty="0"/>
        </a:p>
      </dgm:t>
    </dgm:pt>
    <dgm:pt modelId="{B919774C-F219-4CD1-A64C-E7B0A9202A8C}" type="parTrans" cxnId="{BBBA261A-2E8C-42FF-92FC-75E9DF78CE20}">
      <dgm:prSet/>
      <dgm:spPr/>
      <dgm:t>
        <a:bodyPr/>
        <a:lstStyle/>
        <a:p>
          <a:endParaRPr lang="zh-CN" altLang="en-US"/>
        </a:p>
      </dgm:t>
    </dgm:pt>
    <dgm:pt modelId="{C1A22F95-712C-48DA-8B17-A36585D1F4EE}" type="sibTrans" cxnId="{BBBA261A-2E8C-42FF-92FC-75E9DF78CE20}">
      <dgm:prSet/>
      <dgm:spPr/>
      <dgm:t>
        <a:bodyPr/>
        <a:lstStyle/>
        <a:p>
          <a:endParaRPr lang="zh-CN" altLang="en-US"/>
        </a:p>
      </dgm:t>
    </dgm:pt>
    <dgm:pt modelId="{7D4641BB-3F78-449C-8C54-AAD19E16A36E}">
      <dgm:prSet/>
      <dgm:spPr/>
      <dgm:t>
        <a:bodyPr/>
        <a:lstStyle/>
        <a:p>
          <a:pPr rtl="0"/>
          <a:r>
            <a:rPr lang="en-US" b="1" dirty="0" smtClean="0">
              <a:hlinkClick xmlns:r="http://schemas.openxmlformats.org/officeDocument/2006/relationships" r:id="rId3"/>
            </a:rPr>
            <a:t>http://www.sqlite.com.cn/</a:t>
          </a:r>
          <a:endParaRPr lang="en-US" b="1" dirty="0"/>
        </a:p>
      </dgm:t>
    </dgm:pt>
    <dgm:pt modelId="{B5830327-23B3-4E31-835F-E42D48B7B43E}" type="parTrans" cxnId="{C976B0AD-A63B-47A2-B81E-37FA6A7FA682}">
      <dgm:prSet/>
      <dgm:spPr/>
      <dgm:t>
        <a:bodyPr/>
        <a:lstStyle/>
        <a:p>
          <a:endParaRPr lang="zh-CN" altLang="en-US"/>
        </a:p>
      </dgm:t>
    </dgm:pt>
    <dgm:pt modelId="{9088C990-C659-4D68-ADFD-34E4CC73E440}" type="sibTrans" cxnId="{C976B0AD-A63B-47A2-B81E-37FA6A7FA682}">
      <dgm:prSet/>
      <dgm:spPr/>
      <dgm:t>
        <a:bodyPr/>
        <a:lstStyle/>
        <a:p>
          <a:endParaRPr lang="zh-CN" altLang="en-US"/>
        </a:p>
      </dgm:t>
    </dgm:pt>
    <dgm:pt modelId="{6CD40B64-5F74-4992-AD9B-316D0F3BE629}">
      <dgm:prSet/>
      <dgm:spPr/>
      <dgm:t>
        <a:bodyPr/>
        <a:lstStyle/>
        <a:p>
          <a:pPr rtl="0"/>
          <a:r>
            <a:rPr lang="en-US" b="1" dirty="0" smtClean="0"/>
            <a:t>4.SQLite</a:t>
          </a:r>
          <a:r>
            <a:rPr lang="zh-CN" b="1" dirty="0" smtClean="0"/>
            <a:t>维基</a:t>
          </a:r>
          <a:endParaRPr lang="en-US" b="1" dirty="0"/>
        </a:p>
      </dgm:t>
    </dgm:pt>
    <dgm:pt modelId="{AA7741D3-6169-4311-97CA-174418794C72}" type="parTrans" cxnId="{71E339B2-CA53-49F6-866F-5F4B29EE4F10}">
      <dgm:prSet/>
      <dgm:spPr/>
      <dgm:t>
        <a:bodyPr/>
        <a:lstStyle/>
        <a:p>
          <a:endParaRPr lang="zh-CN" altLang="en-US"/>
        </a:p>
      </dgm:t>
    </dgm:pt>
    <dgm:pt modelId="{A89E9939-8F1C-475F-B21F-FDE332C93913}" type="sibTrans" cxnId="{71E339B2-CA53-49F6-866F-5F4B29EE4F10}">
      <dgm:prSet/>
      <dgm:spPr/>
      <dgm:t>
        <a:bodyPr/>
        <a:lstStyle/>
        <a:p>
          <a:endParaRPr lang="zh-CN" altLang="en-US"/>
        </a:p>
      </dgm:t>
    </dgm:pt>
    <dgm:pt modelId="{8BF40CFE-6EE0-4A75-A35C-0B9F8E2C729A}">
      <dgm:prSet/>
      <dgm:spPr/>
      <dgm:t>
        <a:bodyPr/>
        <a:lstStyle/>
        <a:p>
          <a:pPr rtl="0"/>
          <a:r>
            <a:rPr lang="en-US" b="1" dirty="0" smtClean="0">
              <a:hlinkClick xmlns:r="http://schemas.openxmlformats.org/officeDocument/2006/relationships" r:id="rId4"/>
            </a:rPr>
            <a:t>http://www.sqlite.org/cvstrac/wiki</a:t>
          </a:r>
          <a:endParaRPr lang="en-US" b="1" dirty="0"/>
        </a:p>
      </dgm:t>
    </dgm:pt>
    <dgm:pt modelId="{AF143137-BDEA-4ECE-9C3E-D74A09584C87}" type="parTrans" cxnId="{49E95F50-8B9B-4801-90DA-59EA457871DA}">
      <dgm:prSet/>
      <dgm:spPr/>
      <dgm:t>
        <a:bodyPr/>
        <a:lstStyle/>
        <a:p>
          <a:endParaRPr lang="zh-CN" altLang="en-US"/>
        </a:p>
      </dgm:t>
    </dgm:pt>
    <dgm:pt modelId="{5696029F-5421-4F15-8F11-16CA0C9F0E28}" type="sibTrans" cxnId="{49E95F50-8B9B-4801-90DA-59EA457871DA}">
      <dgm:prSet/>
      <dgm:spPr/>
      <dgm:t>
        <a:bodyPr/>
        <a:lstStyle/>
        <a:p>
          <a:endParaRPr lang="zh-CN" altLang="en-US"/>
        </a:p>
      </dgm:t>
    </dgm:pt>
    <dgm:pt modelId="{7B0ED79D-0C5E-475B-8C05-1FBDEF8279C4}">
      <dgm:prSet/>
      <dgm:spPr/>
      <dgm:t>
        <a:bodyPr/>
        <a:lstStyle/>
        <a:p>
          <a:pPr rtl="0"/>
          <a:r>
            <a:rPr lang="en-US" b="1" dirty="0" smtClean="0"/>
            <a:t>5.</a:t>
          </a:r>
          <a:r>
            <a:rPr lang="zh-CN" b="1" dirty="0" smtClean="0"/>
            <a:t>博客园</a:t>
          </a:r>
          <a:endParaRPr lang="en-US" b="1" dirty="0"/>
        </a:p>
      </dgm:t>
    </dgm:pt>
    <dgm:pt modelId="{6032E2D2-BCC0-4795-BE1F-28C9A2FC54CE}" type="parTrans" cxnId="{21D6E30B-664B-48C5-B060-D5E5C4672128}">
      <dgm:prSet/>
      <dgm:spPr/>
      <dgm:t>
        <a:bodyPr/>
        <a:lstStyle/>
        <a:p>
          <a:endParaRPr lang="zh-CN" altLang="en-US"/>
        </a:p>
      </dgm:t>
    </dgm:pt>
    <dgm:pt modelId="{AFE1BC90-F20D-46E2-AB3C-DF1C308A6F1D}" type="sibTrans" cxnId="{21D6E30B-664B-48C5-B060-D5E5C4672128}">
      <dgm:prSet/>
      <dgm:spPr/>
      <dgm:t>
        <a:bodyPr/>
        <a:lstStyle/>
        <a:p>
          <a:endParaRPr lang="zh-CN" altLang="en-US"/>
        </a:p>
      </dgm:t>
    </dgm:pt>
    <dgm:pt modelId="{25EF4693-7F9F-4B0B-9EC1-B2845F427E2F}">
      <dgm:prSet/>
      <dgm:spPr/>
      <dgm:t>
        <a:bodyPr/>
        <a:lstStyle/>
        <a:p>
          <a:pPr rtl="0"/>
          <a:r>
            <a:rPr lang="en-US" b="1" dirty="0" smtClean="0">
              <a:hlinkClick xmlns:r="http://schemas.openxmlformats.org/officeDocument/2006/relationships" r:id="rId5"/>
            </a:rPr>
            <a:t>http://www.cnblogs.com/stephen-liu74/archive/2012/03/09/2328757.html</a:t>
          </a:r>
          <a:endParaRPr lang="zh-CN" b="1" dirty="0"/>
        </a:p>
      </dgm:t>
    </dgm:pt>
    <dgm:pt modelId="{9BE20675-39E8-4E62-B8D1-CEDFA39CA0E7}" type="parTrans" cxnId="{87DFB2DC-8B89-4B23-BF23-B067FC1855DD}">
      <dgm:prSet/>
      <dgm:spPr/>
      <dgm:t>
        <a:bodyPr/>
        <a:lstStyle/>
        <a:p>
          <a:endParaRPr lang="zh-CN" altLang="en-US"/>
        </a:p>
      </dgm:t>
    </dgm:pt>
    <dgm:pt modelId="{482E1C05-D969-4B6A-8446-E7C2D9979B0D}" type="sibTrans" cxnId="{87DFB2DC-8B89-4B23-BF23-B067FC1855DD}">
      <dgm:prSet/>
      <dgm:spPr/>
      <dgm:t>
        <a:bodyPr/>
        <a:lstStyle/>
        <a:p>
          <a:endParaRPr lang="zh-CN" altLang="en-US"/>
        </a:p>
      </dgm:t>
    </dgm:pt>
    <dgm:pt modelId="{7A75C63D-FB06-4E76-B72C-65F60304F6B7}" type="pres">
      <dgm:prSet presAssocID="{F9920550-A336-4515-BEC0-F1AE0BF74996}" presName="linear" presStyleCnt="0">
        <dgm:presLayoutVars>
          <dgm:animLvl val="lvl"/>
          <dgm:resizeHandles val="exact"/>
        </dgm:presLayoutVars>
      </dgm:prSet>
      <dgm:spPr/>
      <dgm:t>
        <a:bodyPr/>
        <a:lstStyle/>
        <a:p>
          <a:endParaRPr lang="zh-CN" altLang="en-US"/>
        </a:p>
      </dgm:t>
    </dgm:pt>
    <dgm:pt modelId="{F09A6A65-3CC0-4169-90D9-ADAC99275D07}" type="pres">
      <dgm:prSet presAssocID="{E7D5E257-724A-41AA-9633-D77013A3969B}" presName="parentText" presStyleLbl="node1" presStyleIdx="0" presStyleCnt="11">
        <dgm:presLayoutVars>
          <dgm:chMax val="0"/>
          <dgm:bulletEnabled val="1"/>
        </dgm:presLayoutVars>
      </dgm:prSet>
      <dgm:spPr/>
      <dgm:t>
        <a:bodyPr/>
        <a:lstStyle/>
        <a:p>
          <a:endParaRPr lang="zh-CN" altLang="en-US"/>
        </a:p>
      </dgm:t>
    </dgm:pt>
    <dgm:pt modelId="{E37BD964-BFC5-465D-AE2F-C54DADE68868}" type="pres">
      <dgm:prSet presAssocID="{5BC7D891-B5E1-4C47-BD8A-602099AE0D2C}" presName="spacer" presStyleCnt="0"/>
      <dgm:spPr/>
    </dgm:pt>
    <dgm:pt modelId="{5ED10D9E-0F81-433F-A480-F8154BD74522}" type="pres">
      <dgm:prSet presAssocID="{FEF583D5-6A68-4F2F-AE30-529883CC4FFE}" presName="parentText" presStyleLbl="node1" presStyleIdx="1" presStyleCnt="11">
        <dgm:presLayoutVars>
          <dgm:chMax val="0"/>
          <dgm:bulletEnabled val="1"/>
        </dgm:presLayoutVars>
      </dgm:prSet>
      <dgm:spPr/>
      <dgm:t>
        <a:bodyPr/>
        <a:lstStyle/>
        <a:p>
          <a:endParaRPr lang="zh-CN" altLang="en-US"/>
        </a:p>
      </dgm:t>
    </dgm:pt>
    <dgm:pt modelId="{6FB617D0-B35F-49DD-B6FD-9C5EA0F5E072}" type="pres">
      <dgm:prSet presAssocID="{8DE09B4C-FCA7-48E7-B825-0E6D6C1456C1}" presName="spacer" presStyleCnt="0"/>
      <dgm:spPr/>
    </dgm:pt>
    <dgm:pt modelId="{B9DD41DA-FB8F-4B57-9E2D-B082176BCC9C}" type="pres">
      <dgm:prSet presAssocID="{429D483A-EACC-4221-A9F0-1D7247F114D2}" presName="parentText" presStyleLbl="node1" presStyleIdx="2" presStyleCnt="11">
        <dgm:presLayoutVars>
          <dgm:chMax val="0"/>
          <dgm:bulletEnabled val="1"/>
        </dgm:presLayoutVars>
      </dgm:prSet>
      <dgm:spPr/>
      <dgm:t>
        <a:bodyPr/>
        <a:lstStyle/>
        <a:p>
          <a:endParaRPr lang="zh-CN" altLang="en-US"/>
        </a:p>
      </dgm:t>
    </dgm:pt>
    <dgm:pt modelId="{A330445A-3E0C-406D-BFC0-9F9EFEC71C29}" type="pres">
      <dgm:prSet presAssocID="{90ADCC51-3236-471B-B80F-1529F048C4E4}" presName="spacer" presStyleCnt="0"/>
      <dgm:spPr/>
    </dgm:pt>
    <dgm:pt modelId="{486A9775-6443-4370-AA66-F3E6D497ED21}" type="pres">
      <dgm:prSet presAssocID="{089467BC-916C-48BB-8F71-BAAC93AB7D79}" presName="parentText" presStyleLbl="node1" presStyleIdx="3" presStyleCnt="11">
        <dgm:presLayoutVars>
          <dgm:chMax val="0"/>
          <dgm:bulletEnabled val="1"/>
        </dgm:presLayoutVars>
      </dgm:prSet>
      <dgm:spPr/>
      <dgm:t>
        <a:bodyPr/>
        <a:lstStyle/>
        <a:p>
          <a:endParaRPr lang="zh-CN" altLang="en-US"/>
        </a:p>
      </dgm:t>
    </dgm:pt>
    <dgm:pt modelId="{DABFE5EE-D6F7-40D4-AD3F-BDF4215334FB}" type="pres">
      <dgm:prSet presAssocID="{21487DA6-119B-4300-A762-8A7E631C0E1F}" presName="spacer" presStyleCnt="0"/>
      <dgm:spPr/>
    </dgm:pt>
    <dgm:pt modelId="{A5AFF34F-A596-4F23-BB82-9AA93EA32E99}" type="pres">
      <dgm:prSet presAssocID="{6E7C0A27-7BB7-4DD0-9E06-B7C65FD4735E}" presName="parentText" presStyleLbl="node1" presStyleIdx="4" presStyleCnt="11">
        <dgm:presLayoutVars>
          <dgm:chMax val="0"/>
          <dgm:bulletEnabled val="1"/>
        </dgm:presLayoutVars>
      </dgm:prSet>
      <dgm:spPr/>
      <dgm:t>
        <a:bodyPr/>
        <a:lstStyle/>
        <a:p>
          <a:endParaRPr lang="zh-CN" altLang="en-US"/>
        </a:p>
      </dgm:t>
    </dgm:pt>
    <dgm:pt modelId="{99650367-7A63-4A19-9118-597DCF67FA1C}" type="pres">
      <dgm:prSet presAssocID="{57643AFF-A1AC-4E36-8F60-992337D3529D}" presName="spacer" presStyleCnt="0"/>
      <dgm:spPr/>
    </dgm:pt>
    <dgm:pt modelId="{692AAA15-200E-4D09-B5F2-D37472E76EB8}" type="pres">
      <dgm:prSet presAssocID="{4D271D85-936A-438E-9831-C6051945F41E}" presName="parentText" presStyleLbl="node1" presStyleIdx="5" presStyleCnt="11">
        <dgm:presLayoutVars>
          <dgm:chMax val="0"/>
          <dgm:bulletEnabled val="1"/>
        </dgm:presLayoutVars>
      </dgm:prSet>
      <dgm:spPr/>
      <dgm:t>
        <a:bodyPr/>
        <a:lstStyle/>
        <a:p>
          <a:endParaRPr lang="zh-CN" altLang="en-US"/>
        </a:p>
      </dgm:t>
    </dgm:pt>
    <dgm:pt modelId="{F1D52398-C380-499D-B4DB-483710230CF7}" type="pres">
      <dgm:prSet presAssocID="{C1A22F95-712C-48DA-8B17-A36585D1F4EE}" presName="spacer" presStyleCnt="0"/>
      <dgm:spPr/>
    </dgm:pt>
    <dgm:pt modelId="{086E5E7A-3113-40F1-A2C0-39F2C814D3F4}" type="pres">
      <dgm:prSet presAssocID="{7D4641BB-3F78-449C-8C54-AAD19E16A36E}" presName="parentText" presStyleLbl="node1" presStyleIdx="6" presStyleCnt="11">
        <dgm:presLayoutVars>
          <dgm:chMax val="0"/>
          <dgm:bulletEnabled val="1"/>
        </dgm:presLayoutVars>
      </dgm:prSet>
      <dgm:spPr/>
      <dgm:t>
        <a:bodyPr/>
        <a:lstStyle/>
        <a:p>
          <a:endParaRPr lang="zh-CN" altLang="en-US"/>
        </a:p>
      </dgm:t>
    </dgm:pt>
    <dgm:pt modelId="{3ABE05E6-A7E5-45E0-A365-D43313B09093}" type="pres">
      <dgm:prSet presAssocID="{9088C990-C659-4D68-ADFD-34E4CC73E440}" presName="spacer" presStyleCnt="0"/>
      <dgm:spPr/>
    </dgm:pt>
    <dgm:pt modelId="{96E47922-6F0F-4E3C-A338-55FAB4062AAF}" type="pres">
      <dgm:prSet presAssocID="{6CD40B64-5F74-4992-AD9B-316D0F3BE629}" presName="parentText" presStyleLbl="node1" presStyleIdx="7" presStyleCnt="11">
        <dgm:presLayoutVars>
          <dgm:chMax val="0"/>
          <dgm:bulletEnabled val="1"/>
        </dgm:presLayoutVars>
      </dgm:prSet>
      <dgm:spPr/>
      <dgm:t>
        <a:bodyPr/>
        <a:lstStyle/>
        <a:p>
          <a:endParaRPr lang="zh-CN" altLang="en-US"/>
        </a:p>
      </dgm:t>
    </dgm:pt>
    <dgm:pt modelId="{223DD3D2-2DB9-4949-A768-BBE17E134B0B}" type="pres">
      <dgm:prSet presAssocID="{A89E9939-8F1C-475F-B21F-FDE332C93913}" presName="spacer" presStyleCnt="0"/>
      <dgm:spPr/>
    </dgm:pt>
    <dgm:pt modelId="{22B8A7BE-7391-4582-A045-119241B174CD}" type="pres">
      <dgm:prSet presAssocID="{8BF40CFE-6EE0-4A75-A35C-0B9F8E2C729A}" presName="parentText" presStyleLbl="node1" presStyleIdx="8" presStyleCnt="11">
        <dgm:presLayoutVars>
          <dgm:chMax val="0"/>
          <dgm:bulletEnabled val="1"/>
        </dgm:presLayoutVars>
      </dgm:prSet>
      <dgm:spPr/>
      <dgm:t>
        <a:bodyPr/>
        <a:lstStyle/>
        <a:p>
          <a:endParaRPr lang="zh-CN" altLang="en-US"/>
        </a:p>
      </dgm:t>
    </dgm:pt>
    <dgm:pt modelId="{FAABB1C4-F606-4BC6-8A2A-B2B8409FDA0A}" type="pres">
      <dgm:prSet presAssocID="{5696029F-5421-4F15-8F11-16CA0C9F0E28}" presName="spacer" presStyleCnt="0"/>
      <dgm:spPr/>
    </dgm:pt>
    <dgm:pt modelId="{5F3FCC90-B057-4908-B1FA-D8309E1917AC}" type="pres">
      <dgm:prSet presAssocID="{7B0ED79D-0C5E-475B-8C05-1FBDEF8279C4}" presName="parentText" presStyleLbl="node1" presStyleIdx="9" presStyleCnt="11">
        <dgm:presLayoutVars>
          <dgm:chMax val="0"/>
          <dgm:bulletEnabled val="1"/>
        </dgm:presLayoutVars>
      </dgm:prSet>
      <dgm:spPr/>
      <dgm:t>
        <a:bodyPr/>
        <a:lstStyle/>
        <a:p>
          <a:endParaRPr lang="zh-CN" altLang="en-US"/>
        </a:p>
      </dgm:t>
    </dgm:pt>
    <dgm:pt modelId="{22B51B8A-89B6-4A15-8008-AE741F094A89}" type="pres">
      <dgm:prSet presAssocID="{AFE1BC90-F20D-46E2-AB3C-DF1C308A6F1D}" presName="spacer" presStyleCnt="0"/>
      <dgm:spPr/>
    </dgm:pt>
    <dgm:pt modelId="{F13DBA0E-C990-42CF-83DA-A8E8369BAB55}" type="pres">
      <dgm:prSet presAssocID="{25EF4693-7F9F-4B0B-9EC1-B2845F427E2F}" presName="parentText" presStyleLbl="node1" presStyleIdx="10" presStyleCnt="11">
        <dgm:presLayoutVars>
          <dgm:chMax val="0"/>
          <dgm:bulletEnabled val="1"/>
        </dgm:presLayoutVars>
      </dgm:prSet>
      <dgm:spPr/>
      <dgm:t>
        <a:bodyPr/>
        <a:lstStyle/>
        <a:p>
          <a:endParaRPr lang="zh-CN" altLang="en-US"/>
        </a:p>
      </dgm:t>
    </dgm:pt>
  </dgm:ptLst>
  <dgm:cxnLst>
    <dgm:cxn modelId="{71E339B2-CA53-49F6-866F-5F4B29EE4F10}" srcId="{F9920550-A336-4515-BEC0-F1AE0BF74996}" destId="{6CD40B64-5F74-4992-AD9B-316D0F3BE629}" srcOrd="7" destOrd="0" parTransId="{AA7741D3-6169-4311-97CA-174418794C72}" sibTransId="{A89E9939-8F1C-475F-B21F-FDE332C93913}"/>
    <dgm:cxn modelId="{97512E36-A2D5-4167-BEF2-54323479709C}" type="presOf" srcId="{25EF4693-7F9F-4B0B-9EC1-B2845F427E2F}" destId="{F13DBA0E-C990-42CF-83DA-A8E8369BAB55}" srcOrd="0" destOrd="0" presId="urn:microsoft.com/office/officeart/2005/8/layout/vList2"/>
    <dgm:cxn modelId="{625307E9-6B0A-43DA-826D-02076A0F09DC}" type="presOf" srcId="{6E7C0A27-7BB7-4DD0-9E06-B7C65FD4735E}" destId="{A5AFF34F-A596-4F23-BB82-9AA93EA32E99}" srcOrd="0" destOrd="0" presId="urn:microsoft.com/office/officeart/2005/8/layout/vList2"/>
    <dgm:cxn modelId="{97FBEFEA-D659-4CAA-8B0F-10AFC283C076}" srcId="{F9920550-A336-4515-BEC0-F1AE0BF74996}" destId="{089467BC-916C-48BB-8F71-BAAC93AB7D79}" srcOrd="3" destOrd="0" parTransId="{5EE67FF4-4C99-4CF1-92FD-BBB32E068FBC}" sibTransId="{21487DA6-119B-4300-A762-8A7E631C0E1F}"/>
    <dgm:cxn modelId="{2FB67569-08F8-4360-BE3C-982EE9E5C2AB}" type="presOf" srcId="{7B0ED79D-0C5E-475B-8C05-1FBDEF8279C4}" destId="{5F3FCC90-B057-4908-B1FA-D8309E1917AC}" srcOrd="0" destOrd="0" presId="urn:microsoft.com/office/officeart/2005/8/layout/vList2"/>
    <dgm:cxn modelId="{6A386C2B-CC4A-4525-8D63-D59B83BDACA9}" type="presOf" srcId="{7D4641BB-3F78-449C-8C54-AAD19E16A36E}" destId="{086E5E7A-3113-40F1-A2C0-39F2C814D3F4}" srcOrd="0" destOrd="0" presId="urn:microsoft.com/office/officeart/2005/8/layout/vList2"/>
    <dgm:cxn modelId="{87DFB2DC-8B89-4B23-BF23-B067FC1855DD}" srcId="{F9920550-A336-4515-BEC0-F1AE0BF74996}" destId="{25EF4693-7F9F-4B0B-9EC1-B2845F427E2F}" srcOrd="10" destOrd="0" parTransId="{9BE20675-39E8-4E62-B8D1-CEDFA39CA0E7}" sibTransId="{482E1C05-D969-4B6A-8446-E7C2D9979B0D}"/>
    <dgm:cxn modelId="{C976B0AD-A63B-47A2-B81E-37FA6A7FA682}" srcId="{F9920550-A336-4515-BEC0-F1AE0BF74996}" destId="{7D4641BB-3F78-449C-8C54-AAD19E16A36E}" srcOrd="6" destOrd="0" parTransId="{B5830327-23B3-4E31-835F-E42D48B7B43E}" sibTransId="{9088C990-C659-4D68-ADFD-34E4CC73E440}"/>
    <dgm:cxn modelId="{A4E97B2E-20EB-4180-AF58-D0B692B5792D}" type="presOf" srcId="{F9920550-A336-4515-BEC0-F1AE0BF74996}" destId="{7A75C63D-FB06-4E76-B72C-65F60304F6B7}" srcOrd="0" destOrd="0" presId="urn:microsoft.com/office/officeart/2005/8/layout/vList2"/>
    <dgm:cxn modelId="{6426EFDF-3E78-4A0B-8BFA-E5E22C82387F}" type="presOf" srcId="{6CD40B64-5F74-4992-AD9B-316D0F3BE629}" destId="{96E47922-6F0F-4E3C-A338-55FAB4062AAF}" srcOrd="0" destOrd="0" presId="urn:microsoft.com/office/officeart/2005/8/layout/vList2"/>
    <dgm:cxn modelId="{21D6E30B-664B-48C5-B060-D5E5C4672128}" srcId="{F9920550-A336-4515-BEC0-F1AE0BF74996}" destId="{7B0ED79D-0C5E-475B-8C05-1FBDEF8279C4}" srcOrd="9" destOrd="0" parTransId="{6032E2D2-BCC0-4795-BE1F-28C9A2FC54CE}" sibTransId="{AFE1BC90-F20D-46E2-AB3C-DF1C308A6F1D}"/>
    <dgm:cxn modelId="{FA58064B-1AC5-4C47-A6D8-DA0E6A06D3E7}" srcId="{F9920550-A336-4515-BEC0-F1AE0BF74996}" destId="{429D483A-EACC-4221-A9F0-1D7247F114D2}" srcOrd="2" destOrd="0" parTransId="{CADAF437-0338-467D-B189-73F2D4616120}" sibTransId="{90ADCC51-3236-471B-B80F-1529F048C4E4}"/>
    <dgm:cxn modelId="{BBBA261A-2E8C-42FF-92FC-75E9DF78CE20}" srcId="{F9920550-A336-4515-BEC0-F1AE0BF74996}" destId="{4D271D85-936A-438E-9831-C6051945F41E}" srcOrd="5" destOrd="0" parTransId="{B919774C-F219-4CD1-A64C-E7B0A9202A8C}" sibTransId="{C1A22F95-712C-48DA-8B17-A36585D1F4EE}"/>
    <dgm:cxn modelId="{5BA25EF7-15A7-468D-B917-8774FAE1BE33}" srcId="{F9920550-A336-4515-BEC0-F1AE0BF74996}" destId="{E7D5E257-724A-41AA-9633-D77013A3969B}" srcOrd="0" destOrd="0" parTransId="{9DFC599A-6765-4953-8663-B27157EF56F4}" sibTransId="{5BC7D891-B5E1-4C47-BD8A-602099AE0D2C}"/>
    <dgm:cxn modelId="{B4FFB372-F5CE-46DC-9889-95646288E7F9}" type="presOf" srcId="{8BF40CFE-6EE0-4A75-A35C-0B9F8E2C729A}" destId="{22B8A7BE-7391-4582-A045-119241B174CD}" srcOrd="0" destOrd="0" presId="urn:microsoft.com/office/officeart/2005/8/layout/vList2"/>
    <dgm:cxn modelId="{4A73B224-E0F5-4952-9ECD-F03B76CDE57D}" srcId="{F9920550-A336-4515-BEC0-F1AE0BF74996}" destId="{FEF583D5-6A68-4F2F-AE30-529883CC4FFE}" srcOrd="1" destOrd="0" parTransId="{D41D140E-9F1D-4646-A649-D35554460437}" sibTransId="{8DE09B4C-FCA7-48E7-B825-0E6D6C1456C1}"/>
    <dgm:cxn modelId="{3A2F659D-25BF-4CA1-9245-72609335FD2C}" type="presOf" srcId="{4D271D85-936A-438E-9831-C6051945F41E}" destId="{692AAA15-200E-4D09-B5F2-D37472E76EB8}" srcOrd="0" destOrd="0" presId="urn:microsoft.com/office/officeart/2005/8/layout/vList2"/>
    <dgm:cxn modelId="{99E26B48-8B03-49A8-BB24-4ED615E84CD8}" type="presOf" srcId="{E7D5E257-724A-41AA-9633-D77013A3969B}" destId="{F09A6A65-3CC0-4169-90D9-ADAC99275D07}" srcOrd="0" destOrd="0" presId="urn:microsoft.com/office/officeart/2005/8/layout/vList2"/>
    <dgm:cxn modelId="{5C434DED-BAC8-4E74-B722-338C1BC8A0DC}" type="presOf" srcId="{FEF583D5-6A68-4F2F-AE30-529883CC4FFE}" destId="{5ED10D9E-0F81-433F-A480-F8154BD74522}" srcOrd="0" destOrd="0" presId="urn:microsoft.com/office/officeart/2005/8/layout/vList2"/>
    <dgm:cxn modelId="{49E95F50-8B9B-4801-90DA-59EA457871DA}" srcId="{F9920550-A336-4515-BEC0-F1AE0BF74996}" destId="{8BF40CFE-6EE0-4A75-A35C-0B9F8E2C729A}" srcOrd="8" destOrd="0" parTransId="{AF143137-BDEA-4ECE-9C3E-D74A09584C87}" sibTransId="{5696029F-5421-4F15-8F11-16CA0C9F0E28}"/>
    <dgm:cxn modelId="{8F4EBC02-56EB-4AD0-9C87-291DDCE24E1A}" srcId="{F9920550-A336-4515-BEC0-F1AE0BF74996}" destId="{6E7C0A27-7BB7-4DD0-9E06-B7C65FD4735E}" srcOrd="4" destOrd="0" parTransId="{1E01FAB4-9ED0-4047-A6A1-6DD38456E542}" sibTransId="{57643AFF-A1AC-4E36-8F60-992337D3529D}"/>
    <dgm:cxn modelId="{C3575764-4B91-4F69-9A0D-C4C22CEB34D1}" type="presOf" srcId="{089467BC-916C-48BB-8F71-BAAC93AB7D79}" destId="{486A9775-6443-4370-AA66-F3E6D497ED21}" srcOrd="0" destOrd="0" presId="urn:microsoft.com/office/officeart/2005/8/layout/vList2"/>
    <dgm:cxn modelId="{F4A5A9A7-53EC-4960-9B85-8D07B62E23E1}" type="presOf" srcId="{429D483A-EACC-4221-A9F0-1D7247F114D2}" destId="{B9DD41DA-FB8F-4B57-9E2D-B082176BCC9C}" srcOrd="0" destOrd="0" presId="urn:microsoft.com/office/officeart/2005/8/layout/vList2"/>
    <dgm:cxn modelId="{81F9AB91-EA9D-4027-815D-DDC76A667B18}" type="presParOf" srcId="{7A75C63D-FB06-4E76-B72C-65F60304F6B7}" destId="{F09A6A65-3CC0-4169-90D9-ADAC99275D07}" srcOrd="0" destOrd="0" presId="urn:microsoft.com/office/officeart/2005/8/layout/vList2"/>
    <dgm:cxn modelId="{CC7CA80D-A5D2-484B-B41C-5FA7AAE2C065}" type="presParOf" srcId="{7A75C63D-FB06-4E76-B72C-65F60304F6B7}" destId="{E37BD964-BFC5-465D-AE2F-C54DADE68868}" srcOrd="1" destOrd="0" presId="urn:microsoft.com/office/officeart/2005/8/layout/vList2"/>
    <dgm:cxn modelId="{9F7EE1D1-C3DC-4CC8-995B-F62E3C1E6432}" type="presParOf" srcId="{7A75C63D-FB06-4E76-B72C-65F60304F6B7}" destId="{5ED10D9E-0F81-433F-A480-F8154BD74522}" srcOrd="2" destOrd="0" presId="urn:microsoft.com/office/officeart/2005/8/layout/vList2"/>
    <dgm:cxn modelId="{66F76B0E-69FE-4F6A-B136-7E5D02FA8346}" type="presParOf" srcId="{7A75C63D-FB06-4E76-B72C-65F60304F6B7}" destId="{6FB617D0-B35F-49DD-B6FD-9C5EA0F5E072}" srcOrd="3" destOrd="0" presId="urn:microsoft.com/office/officeart/2005/8/layout/vList2"/>
    <dgm:cxn modelId="{F58062E0-749C-4EE6-A4A2-1A4805F0999A}" type="presParOf" srcId="{7A75C63D-FB06-4E76-B72C-65F60304F6B7}" destId="{B9DD41DA-FB8F-4B57-9E2D-B082176BCC9C}" srcOrd="4" destOrd="0" presId="urn:microsoft.com/office/officeart/2005/8/layout/vList2"/>
    <dgm:cxn modelId="{99E56B14-F641-4801-8288-788FF712B18B}" type="presParOf" srcId="{7A75C63D-FB06-4E76-B72C-65F60304F6B7}" destId="{A330445A-3E0C-406D-BFC0-9F9EFEC71C29}" srcOrd="5" destOrd="0" presId="urn:microsoft.com/office/officeart/2005/8/layout/vList2"/>
    <dgm:cxn modelId="{6FF45D97-BD4F-4669-A363-457419ED888E}" type="presParOf" srcId="{7A75C63D-FB06-4E76-B72C-65F60304F6B7}" destId="{486A9775-6443-4370-AA66-F3E6D497ED21}" srcOrd="6" destOrd="0" presId="urn:microsoft.com/office/officeart/2005/8/layout/vList2"/>
    <dgm:cxn modelId="{F1CA03FA-5B4C-4993-A8B5-E7A9E1883915}" type="presParOf" srcId="{7A75C63D-FB06-4E76-B72C-65F60304F6B7}" destId="{DABFE5EE-D6F7-40D4-AD3F-BDF4215334FB}" srcOrd="7" destOrd="0" presId="urn:microsoft.com/office/officeart/2005/8/layout/vList2"/>
    <dgm:cxn modelId="{3A3D400B-C20F-4859-8040-13DA9031B2F8}" type="presParOf" srcId="{7A75C63D-FB06-4E76-B72C-65F60304F6B7}" destId="{A5AFF34F-A596-4F23-BB82-9AA93EA32E99}" srcOrd="8" destOrd="0" presId="urn:microsoft.com/office/officeart/2005/8/layout/vList2"/>
    <dgm:cxn modelId="{D92E1012-D849-4035-A0EA-E80F9D8C790D}" type="presParOf" srcId="{7A75C63D-FB06-4E76-B72C-65F60304F6B7}" destId="{99650367-7A63-4A19-9118-597DCF67FA1C}" srcOrd="9" destOrd="0" presId="urn:microsoft.com/office/officeart/2005/8/layout/vList2"/>
    <dgm:cxn modelId="{DDB25D68-D989-4557-ACC1-A5F24139C961}" type="presParOf" srcId="{7A75C63D-FB06-4E76-B72C-65F60304F6B7}" destId="{692AAA15-200E-4D09-B5F2-D37472E76EB8}" srcOrd="10" destOrd="0" presId="urn:microsoft.com/office/officeart/2005/8/layout/vList2"/>
    <dgm:cxn modelId="{0448F1F7-6527-436C-ACC9-B3F69936684C}" type="presParOf" srcId="{7A75C63D-FB06-4E76-B72C-65F60304F6B7}" destId="{F1D52398-C380-499D-B4DB-483710230CF7}" srcOrd="11" destOrd="0" presId="urn:microsoft.com/office/officeart/2005/8/layout/vList2"/>
    <dgm:cxn modelId="{32564F76-EBFE-42DD-B57E-8CAC58F0D3C4}" type="presParOf" srcId="{7A75C63D-FB06-4E76-B72C-65F60304F6B7}" destId="{086E5E7A-3113-40F1-A2C0-39F2C814D3F4}" srcOrd="12" destOrd="0" presId="urn:microsoft.com/office/officeart/2005/8/layout/vList2"/>
    <dgm:cxn modelId="{A472A400-A84E-45E2-83DA-D83D5B7886D6}" type="presParOf" srcId="{7A75C63D-FB06-4E76-B72C-65F60304F6B7}" destId="{3ABE05E6-A7E5-45E0-A365-D43313B09093}" srcOrd="13" destOrd="0" presId="urn:microsoft.com/office/officeart/2005/8/layout/vList2"/>
    <dgm:cxn modelId="{74880F80-45BF-43AC-BD1A-57529626388B}" type="presParOf" srcId="{7A75C63D-FB06-4E76-B72C-65F60304F6B7}" destId="{96E47922-6F0F-4E3C-A338-55FAB4062AAF}" srcOrd="14" destOrd="0" presId="urn:microsoft.com/office/officeart/2005/8/layout/vList2"/>
    <dgm:cxn modelId="{CFB4A87C-8E68-49CA-A32F-6ECE3DDF837D}" type="presParOf" srcId="{7A75C63D-FB06-4E76-B72C-65F60304F6B7}" destId="{223DD3D2-2DB9-4949-A768-BBE17E134B0B}" srcOrd="15" destOrd="0" presId="urn:microsoft.com/office/officeart/2005/8/layout/vList2"/>
    <dgm:cxn modelId="{A3E370E4-C10E-4720-B426-A0B93DCB2E9B}" type="presParOf" srcId="{7A75C63D-FB06-4E76-B72C-65F60304F6B7}" destId="{22B8A7BE-7391-4582-A045-119241B174CD}" srcOrd="16" destOrd="0" presId="urn:microsoft.com/office/officeart/2005/8/layout/vList2"/>
    <dgm:cxn modelId="{96A0CEF0-970E-42E7-9562-A76069F00BDB}" type="presParOf" srcId="{7A75C63D-FB06-4E76-B72C-65F60304F6B7}" destId="{FAABB1C4-F606-4BC6-8A2A-B2B8409FDA0A}" srcOrd="17" destOrd="0" presId="urn:microsoft.com/office/officeart/2005/8/layout/vList2"/>
    <dgm:cxn modelId="{918A3543-3A28-4AE5-9642-8F311124A606}" type="presParOf" srcId="{7A75C63D-FB06-4E76-B72C-65F60304F6B7}" destId="{5F3FCC90-B057-4908-B1FA-D8309E1917AC}" srcOrd="18" destOrd="0" presId="urn:microsoft.com/office/officeart/2005/8/layout/vList2"/>
    <dgm:cxn modelId="{C1C31186-67B9-4CCA-8B1C-E34DB32DD4A6}" type="presParOf" srcId="{7A75C63D-FB06-4E76-B72C-65F60304F6B7}" destId="{22B51B8A-89B6-4A15-8008-AE741F094A89}" srcOrd="19" destOrd="0" presId="urn:microsoft.com/office/officeart/2005/8/layout/vList2"/>
    <dgm:cxn modelId="{005A3A84-7A7F-4787-ADBA-FCC419D5DF88}" type="presParOf" srcId="{7A75C63D-FB06-4E76-B72C-65F60304F6B7}" destId="{F13DBA0E-C990-42CF-83DA-A8E8369BAB55}" srcOrd="20" destOrd="0" presId="urn:microsoft.com/office/officeart/2005/8/layout/vList2"/>
  </dgm:cxnLst>
  <dgm:bg/>
  <dgm:whole/>
</dgm:dataModel>
</file>

<file path=ppt/diagrams/data3.xml><?xml version="1.0" encoding="utf-8"?>
<dgm:dataModel xmlns:dgm="http://schemas.openxmlformats.org/drawingml/2006/diagram" xmlns:a="http://schemas.openxmlformats.org/drawingml/2006/main">
  <dgm:ptLst>
    <dgm:pt modelId="{138C2BE2-4DBD-4BDD-A681-9B27C1141399}" type="doc">
      <dgm:prSet loTypeId="urn:microsoft.com/office/officeart/2005/8/layout/default" loCatId="list" qsTypeId="urn:microsoft.com/office/officeart/2005/8/quickstyle/simple3" qsCatId="simple" csTypeId="urn:microsoft.com/office/officeart/2005/8/colors/accent1_1" csCatId="accent1" phldr="1"/>
      <dgm:spPr/>
      <dgm:t>
        <a:bodyPr/>
        <a:lstStyle/>
        <a:p>
          <a:endParaRPr lang="zh-CN" altLang="en-US"/>
        </a:p>
      </dgm:t>
    </dgm:pt>
    <dgm:pt modelId="{F66AFA1B-4744-45D1-9F97-ECA71C26F6A3}">
      <dgm:prSet phldrT="[文本]"/>
      <dgm:spPr/>
      <dgm:t>
        <a:bodyPr/>
        <a:lstStyle/>
        <a:p>
          <a:r>
            <a:rPr lang="zh-CN" altLang="en-US" b="1" dirty="0" smtClean="0">
              <a:solidFill>
                <a:schemeClr val="accent1"/>
              </a:solidFill>
            </a:rPr>
            <a:t>数据一致性</a:t>
          </a:r>
          <a:endParaRPr lang="zh-CN" altLang="en-US" b="1" dirty="0">
            <a:solidFill>
              <a:schemeClr val="accent1"/>
            </a:solidFill>
          </a:endParaRPr>
        </a:p>
      </dgm:t>
    </dgm:pt>
    <dgm:pt modelId="{3253A693-8A91-448B-8546-CD9A7A66018A}" type="parTrans" cxnId="{301C1D17-BC37-44AE-A3C4-A46D28080B78}">
      <dgm:prSet/>
      <dgm:spPr/>
      <dgm:t>
        <a:bodyPr/>
        <a:lstStyle/>
        <a:p>
          <a:endParaRPr lang="zh-CN" altLang="en-US"/>
        </a:p>
      </dgm:t>
    </dgm:pt>
    <dgm:pt modelId="{12DD130A-4F9F-416E-ABB1-A0896A77BCED}" type="sibTrans" cxnId="{301C1D17-BC37-44AE-A3C4-A46D28080B78}">
      <dgm:prSet/>
      <dgm:spPr/>
      <dgm:t>
        <a:bodyPr/>
        <a:lstStyle/>
        <a:p>
          <a:endParaRPr lang="zh-CN" altLang="en-US"/>
        </a:p>
      </dgm:t>
    </dgm:pt>
    <dgm:pt modelId="{560686CA-7911-4EB1-A1D5-22B6A7C56FEB}">
      <dgm:prSet phldrT="[文本]"/>
      <dgm:spPr/>
      <dgm:t>
        <a:bodyPr/>
        <a:lstStyle/>
        <a:p>
          <a:r>
            <a:rPr lang="zh-CN" altLang="en-US" b="1" dirty="0" smtClean="0">
              <a:solidFill>
                <a:schemeClr val="accent1"/>
              </a:solidFill>
            </a:rPr>
            <a:t>无数据冗余</a:t>
          </a:r>
          <a:endParaRPr lang="zh-CN" altLang="en-US" b="1" dirty="0">
            <a:solidFill>
              <a:schemeClr val="accent1"/>
            </a:solidFill>
          </a:endParaRPr>
        </a:p>
      </dgm:t>
    </dgm:pt>
    <dgm:pt modelId="{423A4CE1-ED2E-4405-92B2-1127006CAC66}" type="parTrans" cxnId="{7F60D1A1-289B-4990-B432-287E6AC52F4E}">
      <dgm:prSet/>
      <dgm:spPr/>
      <dgm:t>
        <a:bodyPr/>
        <a:lstStyle/>
        <a:p>
          <a:endParaRPr lang="zh-CN" altLang="en-US"/>
        </a:p>
      </dgm:t>
    </dgm:pt>
    <dgm:pt modelId="{3E518A1B-061C-4CE3-A1F0-7B4CD9B76EFA}" type="sibTrans" cxnId="{7F60D1A1-289B-4990-B432-287E6AC52F4E}">
      <dgm:prSet/>
      <dgm:spPr/>
      <dgm:t>
        <a:bodyPr/>
        <a:lstStyle/>
        <a:p>
          <a:endParaRPr lang="zh-CN" altLang="en-US"/>
        </a:p>
      </dgm:t>
    </dgm:pt>
    <dgm:pt modelId="{BA7E432B-C94E-4F9B-B131-E0CEC53B4F75}">
      <dgm:prSet phldrT="[文本]"/>
      <dgm:spPr/>
      <dgm:t>
        <a:bodyPr/>
        <a:lstStyle/>
        <a:p>
          <a:r>
            <a:rPr lang="zh-CN" altLang="en-US" b="1" dirty="0" smtClean="0">
              <a:solidFill>
                <a:schemeClr val="accent1"/>
              </a:solidFill>
            </a:rPr>
            <a:t>表模式定义</a:t>
          </a:r>
          <a:endParaRPr lang="zh-CN" altLang="en-US" b="1" dirty="0">
            <a:solidFill>
              <a:schemeClr val="accent1"/>
            </a:solidFill>
          </a:endParaRPr>
        </a:p>
      </dgm:t>
    </dgm:pt>
    <dgm:pt modelId="{E859D8A5-6880-4401-B803-DEF52C3C5404}" type="parTrans" cxnId="{57B5FDCE-0B98-41D0-A9FB-2F844A6E03A4}">
      <dgm:prSet/>
      <dgm:spPr/>
      <dgm:t>
        <a:bodyPr/>
        <a:lstStyle/>
        <a:p>
          <a:endParaRPr lang="zh-CN" altLang="en-US"/>
        </a:p>
      </dgm:t>
    </dgm:pt>
    <dgm:pt modelId="{308AD458-9D2B-42CD-87EC-5AC0153AF89D}" type="sibTrans" cxnId="{57B5FDCE-0B98-41D0-A9FB-2F844A6E03A4}">
      <dgm:prSet/>
      <dgm:spPr/>
      <dgm:t>
        <a:bodyPr/>
        <a:lstStyle/>
        <a:p>
          <a:endParaRPr lang="zh-CN" altLang="en-US"/>
        </a:p>
      </dgm:t>
    </dgm:pt>
    <dgm:pt modelId="{D7768F52-FCA4-4016-BF98-BFC8056CA185}">
      <dgm:prSet phldrT="[文本]"/>
      <dgm:spPr/>
      <dgm:t>
        <a:bodyPr/>
        <a:lstStyle/>
        <a:p>
          <a:r>
            <a:rPr lang="en-US" altLang="zh-CN" b="1" dirty="0" smtClean="0">
              <a:solidFill>
                <a:schemeClr val="accent1"/>
              </a:solidFill>
            </a:rPr>
            <a:t>SQL</a:t>
          </a:r>
          <a:r>
            <a:rPr lang="zh-CN" altLang="en-US" b="1" dirty="0" smtClean="0">
              <a:solidFill>
                <a:schemeClr val="accent1"/>
              </a:solidFill>
            </a:rPr>
            <a:t>查询</a:t>
          </a:r>
          <a:endParaRPr lang="zh-CN" altLang="en-US" b="1" dirty="0">
            <a:solidFill>
              <a:schemeClr val="accent1"/>
            </a:solidFill>
          </a:endParaRPr>
        </a:p>
      </dgm:t>
    </dgm:pt>
    <dgm:pt modelId="{3327FBAB-8CD4-403A-986B-CB0261D52F4C}" type="parTrans" cxnId="{F5026F04-0248-4FD7-BA3C-04A80CA7EC86}">
      <dgm:prSet/>
      <dgm:spPr/>
      <dgm:t>
        <a:bodyPr/>
        <a:lstStyle/>
        <a:p>
          <a:endParaRPr lang="zh-CN" altLang="en-US"/>
        </a:p>
      </dgm:t>
    </dgm:pt>
    <dgm:pt modelId="{38776450-3E34-46FE-9CCA-9265150B4016}" type="sibTrans" cxnId="{F5026F04-0248-4FD7-BA3C-04A80CA7EC86}">
      <dgm:prSet/>
      <dgm:spPr/>
      <dgm:t>
        <a:bodyPr/>
        <a:lstStyle/>
        <a:p>
          <a:endParaRPr lang="zh-CN" altLang="en-US"/>
        </a:p>
      </dgm:t>
    </dgm:pt>
    <dgm:pt modelId="{490E59FD-709D-4B82-A067-63A6C5FB8B0D}" type="pres">
      <dgm:prSet presAssocID="{138C2BE2-4DBD-4BDD-A681-9B27C1141399}" presName="diagram" presStyleCnt="0">
        <dgm:presLayoutVars>
          <dgm:dir/>
          <dgm:resizeHandles val="exact"/>
        </dgm:presLayoutVars>
      </dgm:prSet>
      <dgm:spPr/>
      <dgm:t>
        <a:bodyPr/>
        <a:lstStyle/>
        <a:p>
          <a:endParaRPr lang="zh-CN" altLang="en-US"/>
        </a:p>
      </dgm:t>
    </dgm:pt>
    <dgm:pt modelId="{233700D9-37E7-4451-A2DF-D50C2B4CB3BC}" type="pres">
      <dgm:prSet presAssocID="{F66AFA1B-4744-45D1-9F97-ECA71C26F6A3}" presName="node" presStyleLbl="node1" presStyleIdx="0" presStyleCnt="4">
        <dgm:presLayoutVars>
          <dgm:bulletEnabled val="1"/>
        </dgm:presLayoutVars>
      </dgm:prSet>
      <dgm:spPr/>
      <dgm:t>
        <a:bodyPr/>
        <a:lstStyle/>
        <a:p>
          <a:endParaRPr lang="zh-CN" altLang="en-US"/>
        </a:p>
      </dgm:t>
    </dgm:pt>
    <dgm:pt modelId="{7C2AA00C-5D5C-4AF5-90D2-E2885FF22CD0}" type="pres">
      <dgm:prSet presAssocID="{12DD130A-4F9F-416E-ABB1-A0896A77BCED}" presName="sibTrans" presStyleCnt="0"/>
      <dgm:spPr/>
      <dgm:t>
        <a:bodyPr/>
        <a:lstStyle/>
        <a:p>
          <a:endParaRPr lang="zh-CN" altLang="en-US"/>
        </a:p>
      </dgm:t>
    </dgm:pt>
    <dgm:pt modelId="{ED14250D-B042-46EE-BCFB-739C510AAA58}" type="pres">
      <dgm:prSet presAssocID="{560686CA-7911-4EB1-A1D5-22B6A7C56FEB}" presName="node" presStyleLbl="node1" presStyleIdx="1" presStyleCnt="4">
        <dgm:presLayoutVars>
          <dgm:bulletEnabled val="1"/>
        </dgm:presLayoutVars>
      </dgm:prSet>
      <dgm:spPr/>
      <dgm:t>
        <a:bodyPr/>
        <a:lstStyle/>
        <a:p>
          <a:endParaRPr lang="zh-CN" altLang="en-US"/>
        </a:p>
      </dgm:t>
    </dgm:pt>
    <dgm:pt modelId="{1AA13F0F-CCBB-457E-98CF-39EA082CB0DF}" type="pres">
      <dgm:prSet presAssocID="{3E518A1B-061C-4CE3-A1F0-7B4CD9B76EFA}" presName="sibTrans" presStyleCnt="0"/>
      <dgm:spPr/>
      <dgm:t>
        <a:bodyPr/>
        <a:lstStyle/>
        <a:p>
          <a:endParaRPr lang="zh-CN" altLang="en-US"/>
        </a:p>
      </dgm:t>
    </dgm:pt>
    <dgm:pt modelId="{CE55173B-44A1-4A2F-A1EB-A76710ECB7B7}" type="pres">
      <dgm:prSet presAssocID="{BA7E432B-C94E-4F9B-B131-E0CEC53B4F75}" presName="node" presStyleLbl="node1" presStyleIdx="2" presStyleCnt="4">
        <dgm:presLayoutVars>
          <dgm:bulletEnabled val="1"/>
        </dgm:presLayoutVars>
      </dgm:prSet>
      <dgm:spPr/>
      <dgm:t>
        <a:bodyPr/>
        <a:lstStyle/>
        <a:p>
          <a:endParaRPr lang="zh-CN" altLang="en-US"/>
        </a:p>
      </dgm:t>
    </dgm:pt>
    <dgm:pt modelId="{F41B6582-FE54-41D0-9BE1-98CE89B83980}" type="pres">
      <dgm:prSet presAssocID="{308AD458-9D2B-42CD-87EC-5AC0153AF89D}" presName="sibTrans" presStyleCnt="0"/>
      <dgm:spPr/>
      <dgm:t>
        <a:bodyPr/>
        <a:lstStyle/>
        <a:p>
          <a:endParaRPr lang="zh-CN" altLang="en-US"/>
        </a:p>
      </dgm:t>
    </dgm:pt>
    <dgm:pt modelId="{757F86A1-31FF-481C-9DAB-C8D6DE1A890A}" type="pres">
      <dgm:prSet presAssocID="{D7768F52-FCA4-4016-BF98-BFC8056CA185}" presName="node" presStyleLbl="node1" presStyleIdx="3" presStyleCnt="4">
        <dgm:presLayoutVars>
          <dgm:bulletEnabled val="1"/>
        </dgm:presLayoutVars>
      </dgm:prSet>
      <dgm:spPr/>
      <dgm:t>
        <a:bodyPr/>
        <a:lstStyle/>
        <a:p>
          <a:endParaRPr lang="zh-CN" altLang="en-US"/>
        </a:p>
      </dgm:t>
    </dgm:pt>
  </dgm:ptLst>
  <dgm:cxnLst>
    <dgm:cxn modelId="{F5026F04-0248-4FD7-BA3C-04A80CA7EC86}" srcId="{138C2BE2-4DBD-4BDD-A681-9B27C1141399}" destId="{D7768F52-FCA4-4016-BF98-BFC8056CA185}" srcOrd="3" destOrd="0" parTransId="{3327FBAB-8CD4-403A-986B-CB0261D52F4C}" sibTransId="{38776450-3E34-46FE-9CCA-9265150B4016}"/>
    <dgm:cxn modelId="{9755014E-67E1-43B5-82DC-4D233B0C8CF0}" type="presOf" srcId="{BA7E432B-C94E-4F9B-B131-E0CEC53B4F75}" destId="{CE55173B-44A1-4A2F-A1EB-A76710ECB7B7}" srcOrd="0" destOrd="0" presId="urn:microsoft.com/office/officeart/2005/8/layout/default"/>
    <dgm:cxn modelId="{301C1D17-BC37-44AE-A3C4-A46D28080B78}" srcId="{138C2BE2-4DBD-4BDD-A681-9B27C1141399}" destId="{F66AFA1B-4744-45D1-9F97-ECA71C26F6A3}" srcOrd="0" destOrd="0" parTransId="{3253A693-8A91-448B-8546-CD9A7A66018A}" sibTransId="{12DD130A-4F9F-416E-ABB1-A0896A77BCED}"/>
    <dgm:cxn modelId="{708D80CA-65AB-4D28-A159-B5EB57CD96E5}" type="presOf" srcId="{F66AFA1B-4744-45D1-9F97-ECA71C26F6A3}" destId="{233700D9-37E7-4451-A2DF-D50C2B4CB3BC}" srcOrd="0" destOrd="0" presId="urn:microsoft.com/office/officeart/2005/8/layout/default"/>
    <dgm:cxn modelId="{4F2F5FF8-6E52-4DDF-8C2A-42B02D667F4A}" type="presOf" srcId="{138C2BE2-4DBD-4BDD-A681-9B27C1141399}" destId="{490E59FD-709D-4B82-A067-63A6C5FB8B0D}" srcOrd="0" destOrd="0" presId="urn:microsoft.com/office/officeart/2005/8/layout/default"/>
    <dgm:cxn modelId="{16893649-3E9E-4E8D-A8AE-1C6F7A3D0DEC}" type="presOf" srcId="{560686CA-7911-4EB1-A1D5-22B6A7C56FEB}" destId="{ED14250D-B042-46EE-BCFB-739C510AAA58}" srcOrd="0" destOrd="0" presId="urn:microsoft.com/office/officeart/2005/8/layout/default"/>
    <dgm:cxn modelId="{9AD8A331-6D7C-4FBC-AC46-89437BFD6827}" type="presOf" srcId="{D7768F52-FCA4-4016-BF98-BFC8056CA185}" destId="{757F86A1-31FF-481C-9DAB-C8D6DE1A890A}" srcOrd="0" destOrd="0" presId="urn:microsoft.com/office/officeart/2005/8/layout/default"/>
    <dgm:cxn modelId="{7F60D1A1-289B-4990-B432-287E6AC52F4E}" srcId="{138C2BE2-4DBD-4BDD-A681-9B27C1141399}" destId="{560686CA-7911-4EB1-A1D5-22B6A7C56FEB}" srcOrd="1" destOrd="0" parTransId="{423A4CE1-ED2E-4405-92B2-1127006CAC66}" sibTransId="{3E518A1B-061C-4CE3-A1F0-7B4CD9B76EFA}"/>
    <dgm:cxn modelId="{57B5FDCE-0B98-41D0-A9FB-2F844A6E03A4}" srcId="{138C2BE2-4DBD-4BDD-A681-9B27C1141399}" destId="{BA7E432B-C94E-4F9B-B131-E0CEC53B4F75}" srcOrd="2" destOrd="0" parTransId="{E859D8A5-6880-4401-B803-DEF52C3C5404}" sibTransId="{308AD458-9D2B-42CD-87EC-5AC0153AF89D}"/>
    <dgm:cxn modelId="{7DDC53C7-CCE0-4801-9F67-4A32031BBAF9}" type="presParOf" srcId="{490E59FD-709D-4B82-A067-63A6C5FB8B0D}" destId="{233700D9-37E7-4451-A2DF-D50C2B4CB3BC}" srcOrd="0" destOrd="0" presId="urn:microsoft.com/office/officeart/2005/8/layout/default"/>
    <dgm:cxn modelId="{843F835C-0FC7-40C9-9331-7F1D8CC1A704}" type="presParOf" srcId="{490E59FD-709D-4B82-A067-63A6C5FB8B0D}" destId="{7C2AA00C-5D5C-4AF5-90D2-E2885FF22CD0}" srcOrd="1" destOrd="0" presId="urn:microsoft.com/office/officeart/2005/8/layout/default"/>
    <dgm:cxn modelId="{76B7A1DF-BB4B-4B7A-B8D4-A31AC3824508}" type="presParOf" srcId="{490E59FD-709D-4B82-A067-63A6C5FB8B0D}" destId="{ED14250D-B042-46EE-BCFB-739C510AAA58}" srcOrd="2" destOrd="0" presId="urn:microsoft.com/office/officeart/2005/8/layout/default"/>
    <dgm:cxn modelId="{338E351E-28A2-4915-8D0A-FCC00023907A}" type="presParOf" srcId="{490E59FD-709D-4B82-A067-63A6C5FB8B0D}" destId="{1AA13F0F-CCBB-457E-98CF-39EA082CB0DF}" srcOrd="3" destOrd="0" presId="urn:microsoft.com/office/officeart/2005/8/layout/default"/>
    <dgm:cxn modelId="{68B6F288-FD05-443B-8BE6-56AB6A6DE43A}" type="presParOf" srcId="{490E59FD-709D-4B82-A067-63A6C5FB8B0D}" destId="{CE55173B-44A1-4A2F-A1EB-A76710ECB7B7}" srcOrd="4" destOrd="0" presId="urn:microsoft.com/office/officeart/2005/8/layout/default"/>
    <dgm:cxn modelId="{0A480551-9A93-484E-81E2-7E1FAFBF47A9}" type="presParOf" srcId="{490E59FD-709D-4B82-A067-63A6C5FB8B0D}" destId="{F41B6582-FE54-41D0-9BE1-98CE89B83980}" srcOrd="5" destOrd="0" presId="urn:microsoft.com/office/officeart/2005/8/layout/default"/>
    <dgm:cxn modelId="{BF5F1124-305D-40BE-A163-F3A9E87B10A9}" type="presParOf" srcId="{490E59FD-709D-4B82-A067-63A6C5FB8B0D}" destId="{757F86A1-31FF-481C-9DAB-C8D6DE1A890A}" srcOrd="6" destOrd="0" presId="urn:microsoft.com/office/officeart/2005/8/layout/default"/>
  </dgm:cxnLst>
  <dgm:bg/>
  <dgm:whole/>
</dgm:dataModel>
</file>

<file path=ppt/diagrams/data4.xml><?xml version="1.0" encoding="utf-8"?>
<dgm:dataModel xmlns:dgm="http://schemas.openxmlformats.org/drawingml/2006/diagram" xmlns:a="http://schemas.openxmlformats.org/drawingml/2006/main">
  <dgm:ptLst>
    <dgm:pt modelId="{FB6C2B88-DC73-4FE1-B24C-68D3EA18B48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B3D66670-E0A3-4756-9093-093318977FE8}">
      <dgm:prSet custT="1"/>
      <dgm:spPr/>
      <dgm:t>
        <a:bodyPr/>
        <a:lstStyle/>
        <a:p>
          <a:pPr rtl="0"/>
          <a:r>
            <a:rPr lang="zh-CN" altLang="en-US" sz="2400" b="1" dirty="0" smtClean="0"/>
            <a:t>传统关系数据库</a:t>
          </a:r>
          <a:endParaRPr lang="en-US" sz="2400" b="1" dirty="0"/>
        </a:p>
      </dgm:t>
    </dgm:pt>
    <dgm:pt modelId="{54E29CE2-326F-46F8-A41D-D96E2F473618}" type="parTrans" cxnId="{C1B60506-C266-45CB-A9D5-5E4855D9FB4C}">
      <dgm:prSet/>
      <dgm:spPr/>
      <dgm:t>
        <a:bodyPr/>
        <a:lstStyle/>
        <a:p>
          <a:endParaRPr lang="zh-CN" altLang="en-US"/>
        </a:p>
      </dgm:t>
    </dgm:pt>
    <dgm:pt modelId="{6F1DB3DA-26D3-4E0B-8362-C3BCB432009B}" type="sibTrans" cxnId="{C1B60506-C266-45CB-A9D5-5E4855D9FB4C}">
      <dgm:prSet/>
      <dgm:spPr/>
      <dgm:t>
        <a:bodyPr/>
        <a:lstStyle/>
        <a:p>
          <a:endParaRPr lang="zh-CN" altLang="en-US"/>
        </a:p>
      </dgm:t>
    </dgm:pt>
    <dgm:pt modelId="{8B8884F4-678A-439A-AD60-6F3418F9B1C6}" type="pres">
      <dgm:prSet presAssocID="{FB6C2B88-DC73-4FE1-B24C-68D3EA18B48A}" presName="Name0" presStyleCnt="0">
        <dgm:presLayoutVars>
          <dgm:dir/>
          <dgm:animLvl val="lvl"/>
          <dgm:resizeHandles val="exact"/>
        </dgm:presLayoutVars>
      </dgm:prSet>
      <dgm:spPr/>
      <dgm:t>
        <a:bodyPr/>
        <a:lstStyle/>
        <a:p>
          <a:endParaRPr lang="zh-CN" altLang="en-US"/>
        </a:p>
      </dgm:t>
    </dgm:pt>
    <dgm:pt modelId="{4A592176-A233-44C0-A744-60EE33E9D9E4}" type="pres">
      <dgm:prSet presAssocID="{B3D66670-E0A3-4756-9093-093318977FE8}" presName="linNode" presStyleCnt="0"/>
      <dgm:spPr/>
    </dgm:pt>
    <dgm:pt modelId="{E2830518-1803-41CA-A7C7-A0F5C7E66943}" type="pres">
      <dgm:prSet presAssocID="{B3D66670-E0A3-4756-9093-093318977FE8}" presName="parentText" presStyleLbl="node1" presStyleIdx="0" presStyleCnt="1" custScaleX="277778" custLinFactNeighborX="-12225" custLinFactNeighborY="-18182">
        <dgm:presLayoutVars>
          <dgm:chMax val="1"/>
          <dgm:bulletEnabled val="1"/>
        </dgm:presLayoutVars>
      </dgm:prSet>
      <dgm:spPr/>
      <dgm:t>
        <a:bodyPr/>
        <a:lstStyle/>
        <a:p>
          <a:endParaRPr lang="zh-CN" altLang="en-US"/>
        </a:p>
      </dgm:t>
    </dgm:pt>
  </dgm:ptLst>
  <dgm:cxnLst>
    <dgm:cxn modelId="{C1B60506-C266-45CB-A9D5-5E4855D9FB4C}" srcId="{FB6C2B88-DC73-4FE1-B24C-68D3EA18B48A}" destId="{B3D66670-E0A3-4756-9093-093318977FE8}" srcOrd="0" destOrd="0" parTransId="{54E29CE2-326F-46F8-A41D-D96E2F473618}" sibTransId="{6F1DB3DA-26D3-4E0B-8362-C3BCB432009B}"/>
    <dgm:cxn modelId="{0F68B555-0FE6-4A13-AB0F-FD41BCEC168C}" type="presOf" srcId="{FB6C2B88-DC73-4FE1-B24C-68D3EA18B48A}" destId="{8B8884F4-678A-439A-AD60-6F3418F9B1C6}" srcOrd="0" destOrd="0" presId="urn:microsoft.com/office/officeart/2005/8/layout/vList5"/>
    <dgm:cxn modelId="{D5988035-5887-491C-9219-3D3FEE06ADBF}" type="presOf" srcId="{B3D66670-E0A3-4756-9093-093318977FE8}" destId="{E2830518-1803-41CA-A7C7-A0F5C7E66943}" srcOrd="0" destOrd="0" presId="urn:microsoft.com/office/officeart/2005/8/layout/vList5"/>
    <dgm:cxn modelId="{494919D9-82FE-45BF-B696-A49F105EF7A3}" type="presParOf" srcId="{8B8884F4-678A-439A-AD60-6F3418F9B1C6}" destId="{4A592176-A233-44C0-A744-60EE33E9D9E4}" srcOrd="0" destOrd="0" presId="urn:microsoft.com/office/officeart/2005/8/layout/vList5"/>
    <dgm:cxn modelId="{6B7D3FDE-7E23-4041-98CE-7906354D16CF}" type="presParOf" srcId="{4A592176-A233-44C0-A744-60EE33E9D9E4}" destId="{E2830518-1803-41CA-A7C7-A0F5C7E66943}" srcOrd="0" destOrd="0" presId="urn:microsoft.com/office/officeart/2005/8/layout/vList5"/>
  </dgm:cxnLst>
  <dgm:bg/>
  <dgm:whole/>
</dgm:dataModel>
</file>

<file path=ppt/diagrams/data5.xml><?xml version="1.0" encoding="utf-8"?>
<dgm:dataModel xmlns:dgm="http://schemas.openxmlformats.org/drawingml/2006/diagram" xmlns:a="http://schemas.openxmlformats.org/drawingml/2006/main">
  <dgm:ptLst>
    <dgm:pt modelId="{138C2BE2-4DBD-4BDD-A681-9B27C1141399}" type="doc">
      <dgm:prSet loTypeId="urn:microsoft.com/office/officeart/2005/8/layout/default" loCatId="list" qsTypeId="urn:microsoft.com/office/officeart/2005/8/quickstyle/simple3" qsCatId="simple" csTypeId="urn:microsoft.com/office/officeart/2005/8/colors/accent0_2" csCatId="mainScheme" phldr="1"/>
      <dgm:spPr/>
      <dgm:t>
        <a:bodyPr/>
        <a:lstStyle/>
        <a:p>
          <a:endParaRPr lang="zh-CN" altLang="en-US"/>
        </a:p>
      </dgm:t>
    </dgm:pt>
    <dgm:pt modelId="{46C04E9B-E5C8-414B-903F-F2CB526AA904}">
      <dgm:prSet phldrT="[文本]"/>
      <dgm:spPr/>
      <dgm:t>
        <a:bodyPr/>
        <a:lstStyle/>
        <a:p>
          <a:r>
            <a:rPr lang="zh-CN" altLang="en-US" b="1" dirty="0" smtClean="0"/>
            <a:t>域</a:t>
          </a:r>
          <a:endParaRPr lang="zh-CN" altLang="en-US" b="1" dirty="0"/>
        </a:p>
      </dgm:t>
    </dgm:pt>
    <dgm:pt modelId="{74AA1F81-4741-43B5-B510-96247F428EBC}" type="parTrans" cxnId="{21EE3AAB-3175-4B5B-B536-C0937633A1A8}">
      <dgm:prSet/>
      <dgm:spPr/>
      <dgm:t>
        <a:bodyPr/>
        <a:lstStyle/>
        <a:p>
          <a:endParaRPr lang="zh-CN" altLang="en-US"/>
        </a:p>
      </dgm:t>
    </dgm:pt>
    <dgm:pt modelId="{1059FE60-1F72-4E83-A58B-40290A3C5953}" type="sibTrans" cxnId="{21EE3AAB-3175-4B5B-B536-C0937633A1A8}">
      <dgm:prSet/>
      <dgm:spPr/>
      <dgm:t>
        <a:bodyPr/>
        <a:lstStyle/>
        <a:p>
          <a:endParaRPr lang="zh-CN" altLang="en-US"/>
        </a:p>
      </dgm:t>
    </dgm:pt>
    <dgm:pt modelId="{F66AFA1B-4744-45D1-9F97-ECA71C26F6A3}">
      <dgm:prSet phldrT="[文本]"/>
      <dgm:spPr/>
      <dgm:t>
        <a:bodyPr/>
        <a:lstStyle/>
        <a:p>
          <a:r>
            <a:rPr lang="zh-CN" altLang="en-US" b="1" dirty="0" smtClean="0"/>
            <a:t>项</a:t>
          </a:r>
          <a:endParaRPr lang="zh-CN" altLang="en-US" b="1" dirty="0"/>
        </a:p>
      </dgm:t>
    </dgm:pt>
    <dgm:pt modelId="{3253A693-8A91-448B-8546-CD9A7A66018A}" type="parTrans" cxnId="{301C1D17-BC37-44AE-A3C4-A46D28080B78}">
      <dgm:prSet/>
      <dgm:spPr/>
      <dgm:t>
        <a:bodyPr/>
        <a:lstStyle/>
        <a:p>
          <a:endParaRPr lang="zh-CN" altLang="en-US"/>
        </a:p>
      </dgm:t>
    </dgm:pt>
    <dgm:pt modelId="{12DD130A-4F9F-416E-ABB1-A0896A77BCED}" type="sibTrans" cxnId="{301C1D17-BC37-44AE-A3C4-A46D28080B78}">
      <dgm:prSet/>
      <dgm:spPr/>
      <dgm:t>
        <a:bodyPr/>
        <a:lstStyle/>
        <a:p>
          <a:endParaRPr lang="zh-CN" altLang="en-US"/>
        </a:p>
      </dgm:t>
    </dgm:pt>
    <dgm:pt modelId="{560686CA-7911-4EB1-A1D5-22B6A7C56FEB}">
      <dgm:prSet phldrT="[文本]"/>
      <dgm:spPr/>
      <dgm:t>
        <a:bodyPr/>
        <a:lstStyle/>
        <a:p>
          <a:r>
            <a:rPr lang="zh-CN" altLang="en-US" b="1" dirty="0" smtClean="0"/>
            <a:t>键值</a:t>
          </a:r>
          <a:endParaRPr lang="zh-CN" altLang="en-US" b="1" dirty="0"/>
        </a:p>
      </dgm:t>
    </dgm:pt>
    <dgm:pt modelId="{423A4CE1-ED2E-4405-92B2-1127006CAC66}" type="parTrans" cxnId="{7F60D1A1-289B-4990-B432-287E6AC52F4E}">
      <dgm:prSet/>
      <dgm:spPr/>
      <dgm:t>
        <a:bodyPr/>
        <a:lstStyle/>
        <a:p>
          <a:endParaRPr lang="zh-CN" altLang="en-US"/>
        </a:p>
      </dgm:t>
    </dgm:pt>
    <dgm:pt modelId="{3E518A1B-061C-4CE3-A1F0-7B4CD9B76EFA}" type="sibTrans" cxnId="{7F60D1A1-289B-4990-B432-287E6AC52F4E}">
      <dgm:prSet/>
      <dgm:spPr/>
      <dgm:t>
        <a:bodyPr/>
        <a:lstStyle/>
        <a:p>
          <a:endParaRPr lang="zh-CN" altLang="en-US"/>
        </a:p>
      </dgm:t>
    </dgm:pt>
    <dgm:pt modelId="{BA7E432B-C94E-4F9B-B131-E0CEC53B4F75}">
      <dgm:prSet phldrT="[文本]"/>
      <dgm:spPr/>
      <dgm:t>
        <a:bodyPr/>
        <a:lstStyle/>
        <a:p>
          <a:r>
            <a:rPr lang="zh-CN" altLang="en-US" b="1" dirty="0" smtClean="0"/>
            <a:t>属性</a:t>
          </a:r>
          <a:endParaRPr lang="zh-CN" altLang="en-US" b="1" dirty="0"/>
        </a:p>
      </dgm:t>
    </dgm:pt>
    <dgm:pt modelId="{E859D8A5-6880-4401-B803-DEF52C3C5404}" type="parTrans" cxnId="{57B5FDCE-0B98-41D0-A9FB-2F844A6E03A4}">
      <dgm:prSet/>
      <dgm:spPr/>
      <dgm:t>
        <a:bodyPr/>
        <a:lstStyle/>
        <a:p>
          <a:endParaRPr lang="zh-CN" altLang="en-US"/>
        </a:p>
      </dgm:t>
    </dgm:pt>
    <dgm:pt modelId="{308AD458-9D2B-42CD-87EC-5AC0153AF89D}" type="sibTrans" cxnId="{57B5FDCE-0B98-41D0-A9FB-2F844A6E03A4}">
      <dgm:prSet/>
      <dgm:spPr/>
      <dgm:t>
        <a:bodyPr/>
        <a:lstStyle/>
        <a:p>
          <a:endParaRPr lang="zh-CN" altLang="en-US"/>
        </a:p>
      </dgm:t>
    </dgm:pt>
    <dgm:pt modelId="{490E59FD-709D-4B82-A067-63A6C5FB8B0D}" type="pres">
      <dgm:prSet presAssocID="{138C2BE2-4DBD-4BDD-A681-9B27C1141399}" presName="diagram" presStyleCnt="0">
        <dgm:presLayoutVars>
          <dgm:dir/>
          <dgm:resizeHandles val="exact"/>
        </dgm:presLayoutVars>
      </dgm:prSet>
      <dgm:spPr/>
      <dgm:t>
        <a:bodyPr/>
        <a:lstStyle/>
        <a:p>
          <a:endParaRPr lang="zh-CN" altLang="en-US"/>
        </a:p>
      </dgm:t>
    </dgm:pt>
    <dgm:pt modelId="{B688F833-5F46-47E8-A9A7-6A311D7AF3C8}" type="pres">
      <dgm:prSet presAssocID="{46C04E9B-E5C8-414B-903F-F2CB526AA904}" presName="node" presStyleLbl="node1" presStyleIdx="0" presStyleCnt="4">
        <dgm:presLayoutVars>
          <dgm:bulletEnabled val="1"/>
        </dgm:presLayoutVars>
      </dgm:prSet>
      <dgm:spPr/>
      <dgm:t>
        <a:bodyPr/>
        <a:lstStyle/>
        <a:p>
          <a:endParaRPr lang="zh-CN" altLang="en-US"/>
        </a:p>
      </dgm:t>
    </dgm:pt>
    <dgm:pt modelId="{4DB5F34E-0E24-4775-B870-9C5BDC5BC9D2}" type="pres">
      <dgm:prSet presAssocID="{1059FE60-1F72-4E83-A58B-40290A3C5953}" presName="sibTrans" presStyleCnt="0"/>
      <dgm:spPr/>
    </dgm:pt>
    <dgm:pt modelId="{233700D9-37E7-4451-A2DF-D50C2B4CB3BC}" type="pres">
      <dgm:prSet presAssocID="{F66AFA1B-4744-45D1-9F97-ECA71C26F6A3}" presName="node" presStyleLbl="node1" presStyleIdx="1" presStyleCnt="4">
        <dgm:presLayoutVars>
          <dgm:bulletEnabled val="1"/>
        </dgm:presLayoutVars>
      </dgm:prSet>
      <dgm:spPr/>
      <dgm:t>
        <a:bodyPr/>
        <a:lstStyle/>
        <a:p>
          <a:endParaRPr lang="zh-CN" altLang="en-US"/>
        </a:p>
      </dgm:t>
    </dgm:pt>
    <dgm:pt modelId="{7C2AA00C-5D5C-4AF5-90D2-E2885FF22CD0}" type="pres">
      <dgm:prSet presAssocID="{12DD130A-4F9F-416E-ABB1-A0896A77BCED}" presName="sibTrans" presStyleCnt="0"/>
      <dgm:spPr/>
    </dgm:pt>
    <dgm:pt modelId="{ED14250D-B042-46EE-BCFB-739C510AAA58}" type="pres">
      <dgm:prSet presAssocID="{560686CA-7911-4EB1-A1D5-22B6A7C56FEB}" presName="node" presStyleLbl="node1" presStyleIdx="2" presStyleCnt="4">
        <dgm:presLayoutVars>
          <dgm:bulletEnabled val="1"/>
        </dgm:presLayoutVars>
      </dgm:prSet>
      <dgm:spPr/>
      <dgm:t>
        <a:bodyPr/>
        <a:lstStyle/>
        <a:p>
          <a:endParaRPr lang="zh-CN" altLang="en-US"/>
        </a:p>
      </dgm:t>
    </dgm:pt>
    <dgm:pt modelId="{1AA13F0F-CCBB-457E-98CF-39EA082CB0DF}" type="pres">
      <dgm:prSet presAssocID="{3E518A1B-061C-4CE3-A1F0-7B4CD9B76EFA}" presName="sibTrans" presStyleCnt="0"/>
      <dgm:spPr/>
    </dgm:pt>
    <dgm:pt modelId="{CE55173B-44A1-4A2F-A1EB-A76710ECB7B7}" type="pres">
      <dgm:prSet presAssocID="{BA7E432B-C94E-4F9B-B131-E0CEC53B4F75}" presName="node" presStyleLbl="node1" presStyleIdx="3" presStyleCnt="4">
        <dgm:presLayoutVars>
          <dgm:bulletEnabled val="1"/>
        </dgm:presLayoutVars>
      </dgm:prSet>
      <dgm:spPr/>
      <dgm:t>
        <a:bodyPr/>
        <a:lstStyle/>
        <a:p>
          <a:endParaRPr lang="zh-CN" altLang="en-US"/>
        </a:p>
      </dgm:t>
    </dgm:pt>
  </dgm:ptLst>
  <dgm:cxnLst>
    <dgm:cxn modelId="{301C1D17-BC37-44AE-A3C4-A46D28080B78}" srcId="{138C2BE2-4DBD-4BDD-A681-9B27C1141399}" destId="{F66AFA1B-4744-45D1-9F97-ECA71C26F6A3}" srcOrd="1" destOrd="0" parTransId="{3253A693-8A91-448B-8546-CD9A7A66018A}" sibTransId="{12DD130A-4F9F-416E-ABB1-A0896A77BCED}"/>
    <dgm:cxn modelId="{0F24BC70-BF6F-4FCE-9175-8166C03D2757}" type="presOf" srcId="{46C04E9B-E5C8-414B-903F-F2CB526AA904}" destId="{B688F833-5F46-47E8-A9A7-6A311D7AF3C8}" srcOrd="0" destOrd="0" presId="urn:microsoft.com/office/officeart/2005/8/layout/default"/>
    <dgm:cxn modelId="{04A89A9A-8A22-4A6D-A1C0-49CA061BF63F}" type="presOf" srcId="{BA7E432B-C94E-4F9B-B131-E0CEC53B4F75}" destId="{CE55173B-44A1-4A2F-A1EB-A76710ECB7B7}" srcOrd="0" destOrd="0" presId="urn:microsoft.com/office/officeart/2005/8/layout/default"/>
    <dgm:cxn modelId="{F367B597-A68F-45CE-84B7-E0AF096CB95F}" type="presOf" srcId="{F66AFA1B-4744-45D1-9F97-ECA71C26F6A3}" destId="{233700D9-37E7-4451-A2DF-D50C2B4CB3BC}" srcOrd="0" destOrd="0" presId="urn:microsoft.com/office/officeart/2005/8/layout/default"/>
    <dgm:cxn modelId="{759FFE31-0109-4B22-9B18-5145BADF157A}" type="presOf" srcId="{138C2BE2-4DBD-4BDD-A681-9B27C1141399}" destId="{490E59FD-709D-4B82-A067-63A6C5FB8B0D}" srcOrd="0" destOrd="0" presId="urn:microsoft.com/office/officeart/2005/8/layout/default"/>
    <dgm:cxn modelId="{21EE3AAB-3175-4B5B-B536-C0937633A1A8}" srcId="{138C2BE2-4DBD-4BDD-A681-9B27C1141399}" destId="{46C04E9B-E5C8-414B-903F-F2CB526AA904}" srcOrd="0" destOrd="0" parTransId="{74AA1F81-4741-43B5-B510-96247F428EBC}" sibTransId="{1059FE60-1F72-4E83-A58B-40290A3C5953}"/>
    <dgm:cxn modelId="{7F60D1A1-289B-4990-B432-287E6AC52F4E}" srcId="{138C2BE2-4DBD-4BDD-A681-9B27C1141399}" destId="{560686CA-7911-4EB1-A1D5-22B6A7C56FEB}" srcOrd="2" destOrd="0" parTransId="{423A4CE1-ED2E-4405-92B2-1127006CAC66}" sibTransId="{3E518A1B-061C-4CE3-A1F0-7B4CD9B76EFA}"/>
    <dgm:cxn modelId="{7CA7569C-D3D7-4379-90FA-F97E3736CA35}" type="presOf" srcId="{560686CA-7911-4EB1-A1D5-22B6A7C56FEB}" destId="{ED14250D-B042-46EE-BCFB-739C510AAA58}" srcOrd="0" destOrd="0" presId="urn:microsoft.com/office/officeart/2005/8/layout/default"/>
    <dgm:cxn modelId="{57B5FDCE-0B98-41D0-A9FB-2F844A6E03A4}" srcId="{138C2BE2-4DBD-4BDD-A681-9B27C1141399}" destId="{BA7E432B-C94E-4F9B-B131-E0CEC53B4F75}" srcOrd="3" destOrd="0" parTransId="{E859D8A5-6880-4401-B803-DEF52C3C5404}" sibTransId="{308AD458-9D2B-42CD-87EC-5AC0153AF89D}"/>
    <dgm:cxn modelId="{2C058236-74EF-4FBF-BD34-C3A9EF4C7F94}" type="presParOf" srcId="{490E59FD-709D-4B82-A067-63A6C5FB8B0D}" destId="{B688F833-5F46-47E8-A9A7-6A311D7AF3C8}" srcOrd="0" destOrd="0" presId="urn:microsoft.com/office/officeart/2005/8/layout/default"/>
    <dgm:cxn modelId="{AC132D59-68DA-4576-BE0C-AB8552824E54}" type="presParOf" srcId="{490E59FD-709D-4B82-A067-63A6C5FB8B0D}" destId="{4DB5F34E-0E24-4775-B870-9C5BDC5BC9D2}" srcOrd="1" destOrd="0" presId="urn:microsoft.com/office/officeart/2005/8/layout/default"/>
    <dgm:cxn modelId="{22BA824E-3AB9-4B34-A487-474E85C6802D}" type="presParOf" srcId="{490E59FD-709D-4B82-A067-63A6C5FB8B0D}" destId="{233700D9-37E7-4451-A2DF-D50C2B4CB3BC}" srcOrd="2" destOrd="0" presId="urn:microsoft.com/office/officeart/2005/8/layout/default"/>
    <dgm:cxn modelId="{968C6374-F742-41C2-B07D-46B16E9F320A}" type="presParOf" srcId="{490E59FD-709D-4B82-A067-63A6C5FB8B0D}" destId="{7C2AA00C-5D5C-4AF5-90D2-E2885FF22CD0}" srcOrd="3" destOrd="0" presId="urn:microsoft.com/office/officeart/2005/8/layout/default"/>
    <dgm:cxn modelId="{31056BFC-4B8A-4408-94EE-B6A9FE8D2E5F}" type="presParOf" srcId="{490E59FD-709D-4B82-A067-63A6C5FB8B0D}" destId="{ED14250D-B042-46EE-BCFB-739C510AAA58}" srcOrd="4" destOrd="0" presId="urn:microsoft.com/office/officeart/2005/8/layout/default"/>
    <dgm:cxn modelId="{0CF7A8D4-4071-4A80-A749-4B4C5C9702A9}" type="presParOf" srcId="{490E59FD-709D-4B82-A067-63A6C5FB8B0D}" destId="{1AA13F0F-CCBB-457E-98CF-39EA082CB0DF}" srcOrd="5" destOrd="0" presId="urn:microsoft.com/office/officeart/2005/8/layout/default"/>
    <dgm:cxn modelId="{255E249B-4AEC-4C1D-B7A1-FBBAC4824422}" type="presParOf" srcId="{490E59FD-709D-4B82-A067-63A6C5FB8B0D}" destId="{CE55173B-44A1-4A2F-A1EB-A76710ECB7B7}" srcOrd="6" destOrd="0" presId="urn:microsoft.com/office/officeart/2005/8/layout/default"/>
  </dgm:cxnLst>
  <dgm:bg/>
  <dgm:whole/>
</dgm:dataModel>
</file>

<file path=ppt/diagrams/data6.xml><?xml version="1.0" encoding="utf-8"?>
<dgm:dataModel xmlns:dgm="http://schemas.openxmlformats.org/drawingml/2006/diagram" xmlns:a="http://schemas.openxmlformats.org/drawingml/2006/main">
  <dgm:ptLst>
    <dgm:pt modelId="{0382D73C-B341-4339-B4AD-F919DB4A96A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zh-CN" altLang="en-US"/>
        </a:p>
      </dgm:t>
    </dgm:pt>
    <dgm:pt modelId="{D6AF0440-CFF2-4172-89E4-A8762367B60D}">
      <dgm:prSet phldrT="[文本]"/>
      <dgm:spPr/>
      <dgm:t>
        <a:bodyPr/>
        <a:lstStyle/>
        <a:p>
          <a:r>
            <a:rPr lang="zh-CN" altLang="en-US" dirty="0" smtClean="0"/>
            <a:t>特点</a:t>
          </a:r>
          <a:endParaRPr lang="zh-CN" altLang="en-US" dirty="0"/>
        </a:p>
      </dgm:t>
    </dgm:pt>
    <dgm:pt modelId="{23038883-0840-4A4E-8DD3-487A42197EC9}" type="parTrans" cxnId="{15AEBB6C-EBBA-49CC-B6B0-7E7E961389F9}">
      <dgm:prSet/>
      <dgm:spPr/>
      <dgm:t>
        <a:bodyPr/>
        <a:lstStyle/>
        <a:p>
          <a:endParaRPr lang="zh-CN" altLang="en-US"/>
        </a:p>
      </dgm:t>
    </dgm:pt>
    <dgm:pt modelId="{A3639404-C763-4CB1-807D-592103C0A791}" type="sibTrans" cxnId="{15AEBB6C-EBBA-49CC-B6B0-7E7E961389F9}">
      <dgm:prSet/>
      <dgm:spPr/>
      <dgm:t>
        <a:bodyPr/>
        <a:lstStyle/>
        <a:p>
          <a:endParaRPr lang="zh-CN" altLang="en-US"/>
        </a:p>
      </dgm:t>
    </dgm:pt>
    <dgm:pt modelId="{5AD8F780-8552-4118-A7E6-9C2C14AD46BE}">
      <dgm:prSet phldrT="[文本]"/>
      <dgm:spPr/>
      <dgm:t>
        <a:bodyPr/>
        <a:lstStyle/>
        <a:p>
          <a:r>
            <a:rPr lang="zh-CN" altLang="en-US" dirty="0" smtClean="0"/>
            <a:t>嵌入应用程序之中</a:t>
          </a:r>
          <a:endParaRPr lang="zh-CN" altLang="en-US" dirty="0"/>
        </a:p>
      </dgm:t>
    </dgm:pt>
    <dgm:pt modelId="{0F53D044-2D19-466A-AF58-44AC69B8FDF7}" type="parTrans" cxnId="{958D0BBE-11C9-4D8C-AB3C-115BFF5DBB3E}">
      <dgm:prSet/>
      <dgm:spPr/>
      <dgm:t>
        <a:bodyPr/>
        <a:lstStyle/>
        <a:p>
          <a:endParaRPr lang="zh-CN" altLang="en-US"/>
        </a:p>
      </dgm:t>
    </dgm:pt>
    <dgm:pt modelId="{2BD15655-773D-4DF9-8D1E-F95DC66E039B}" type="sibTrans" cxnId="{958D0BBE-11C9-4D8C-AB3C-115BFF5DBB3E}">
      <dgm:prSet/>
      <dgm:spPr/>
      <dgm:t>
        <a:bodyPr/>
        <a:lstStyle/>
        <a:p>
          <a:endParaRPr lang="zh-CN" altLang="en-US"/>
        </a:p>
      </dgm:t>
    </dgm:pt>
    <dgm:pt modelId="{19113E23-FAA3-4D67-9097-28DDCE16356D}">
      <dgm:prSet phldrT="[文本]"/>
      <dgm:spPr/>
      <dgm:t>
        <a:bodyPr/>
        <a:lstStyle/>
        <a:p>
          <a:r>
            <a:rPr lang="zh-CN" altLang="en-US" dirty="0" smtClean="0"/>
            <a:t>应用</a:t>
          </a:r>
          <a:endParaRPr lang="zh-CN" altLang="en-US" dirty="0"/>
        </a:p>
      </dgm:t>
    </dgm:pt>
    <dgm:pt modelId="{76EE020B-5704-4D60-A130-A20226C0937F}" type="parTrans" cxnId="{2C543166-C1CD-4A60-A2BA-0AA507C2C8EC}">
      <dgm:prSet/>
      <dgm:spPr/>
      <dgm:t>
        <a:bodyPr/>
        <a:lstStyle/>
        <a:p>
          <a:endParaRPr lang="zh-CN" altLang="en-US"/>
        </a:p>
      </dgm:t>
    </dgm:pt>
    <dgm:pt modelId="{D48F464A-AF8B-44F8-A6C1-A9B950B3CEA6}" type="sibTrans" cxnId="{2C543166-C1CD-4A60-A2BA-0AA507C2C8EC}">
      <dgm:prSet/>
      <dgm:spPr/>
      <dgm:t>
        <a:bodyPr/>
        <a:lstStyle/>
        <a:p>
          <a:endParaRPr lang="zh-CN" altLang="en-US"/>
        </a:p>
      </dgm:t>
    </dgm:pt>
    <dgm:pt modelId="{F38A540C-7120-4543-925A-EE1F63F27CF3}">
      <dgm:prSet phldrT="[文本]"/>
      <dgm:spPr/>
      <dgm:t>
        <a:bodyPr/>
        <a:lstStyle/>
        <a:p>
          <a:r>
            <a:rPr lang="zh-CN" altLang="en-US" dirty="0" smtClean="0"/>
            <a:t>嵌入式设备：</a:t>
          </a:r>
          <a:endParaRPr lang="zh-CN" altLang="en-US" dirty="0"/>
        </a:p>
      </dgm:t>
    </dgm:pt>
    <dgm:pt modelId="{EA155C55-7387-4EB7-BEDC-B2984046BF62}" type="parTrans" cxnId="{33929819-B556-4E46-993D-BE1492339961}">
      <dgm:prSet/>
      <dgm:spPr/>
      <dgm:t>
        <a:bodyPr/>
        <a:lstStyle/>
        <a:p>
          <a:endParaRPr lang="zh-CN" altLang="en-US"/>
        </a:p>
      </dgm:t>
    </dgm:pt>
    <dgm:pt modelId="{3C55EFE5-A3C2-4661-B1DC-FCE27D4CC3E0}" type="sibTrans" cxnId="{33929819-B556-4E46-993D-BE1492339961}">
      <dgm:prSet/>
      <dgm:spPr/>
      <dgm:t>
        <a:bodyPr/>
        <a:lstStyle/>
        <a:p>
          <a:endParaRPr lang="zh-CN" altLang="en-US"/>
        </a:p>
      </dgm:t>
    </dgm:pt>
    <dgm:pt modelId="{99298CA2-8734-4B88-81C2-72DBA98DDB3B}">
      <dgm:prSet phldrT="[文本]"/>
      <dgm:spPr/>
      <dgm:t>
        <a:bodyPr/>
        <a:lstStyle/>
        <a:p>
          <a:r>
            <a:rPr lang="zh-CN" altLang="en-US" dirty="0" smtClean="0"/>
            <a:t>没有</a:t>
          </a:r>
          <a:r>
            <a:rPr lang="en-US" altLang="zh-CN" dirty="0" smtClean="0"/>
            <a:t>CS</a:t>
          </a:r>
          <a:r>
            <a:rPr lang="zh-CN" altLang="en-US" dirty="0" smtClean="0"/>
            <a:t>配置的开销</a:t>
          </a:r>
          <a:endParaRPr lang="zh-CN" altLang="en-US" dirty="0"/>
        </a:p>
      </dgm:t>
    </dgm:pt>
    <dgm:pt modelId="{A8395801-D8AB-4F98-AF7B-EB46235BD6A4}" type="parTrans" cxnId="{B84C4AA4-E470-4844-908A-DAD717ACA021}">
      <dgm:prSet/>
      <dgm:spPr/>
      <dgm:t>
        <a:bodyPr/>
        <a:lstStyle/>
        <a:p>
          <a:endParaRPr lang="zh-CN" altLang="en-US"/>
        </a:p>
      </dgm:t>
    </dgm:pt>
    <dgm:pt modelId="{E5CE526D-373E-42FD-B5F4-32565162AE6B}" type="sibTrans" cxnId="{B84C4AA4-E470-4844-908A-DAD717ACA021}">
      <dgm:prSet/>
      <dgm:spPr/>
      <dgm:t>
        <a:bodyPr/>
        <a:lstStyle/>
        <a:p>
          <a:endParaRPr lang="zh-CN" altLang="en-US"/>
        </a:p>
      </dgm:t>
    </dgm:pt>
    <dgm:pt modelId="{A57FC839-D327-4593-8381-14D5574EE906}">
      <dgm:prSet phldrT="[文本]"/>
      <dgm:spPr/>
      <dgm:t>
        <a:bodyPr/>
        <a:lstStyle/>
        <a:p>
          <a:r>
            <a:rPr lang="zh-CN" altLang="en-US" dirty="0" smtClean="0"/>
            <a:t>占用小量内存</a:t>
          </a:r>
          <a:endParaRPr lang="zh-CN" altLang="en-US" dirty="0"/>
        </a:p>
      </dgm:t>
    </dgm:pt>
    <dgm:pt modelId="{662CC21D-A27E-46EB-AC63-86CE56BCA87C}" type="parTrans" cxnId="{E1A93427-B844-4AC1-A7B8-D18FE754ADEB}">
      <dgm:prSet/>
      <dgm:spPr/>
      <dgm:t>
        <a:bodyPr/>
        <a:lstStyle/>
        <a:p>
          <a:endParaRPr lang="zh-CN" altLang="en-US"/>
        </a:p>
      </dgm:t>
    </dgm:pt>
    <dgm:pt modelId="{6CC6F52B-F80E-4870-845F-EA512B1FC724}" type="sibTrans" cxnId="{E1A93427-B844-4AC1-A7B8-D18FE754ADEB}">
      <dgm:prSet/>
      <dgm:spPr/>
      <dgm:t>
        <a:bodyPr/>
        <a:lstStyle/>
        <a:p>
          <a:endParaRPr lang="zh-CN" altLang="en-US"/>
        </a:p>
      </dgm:t>
    </dgm:pt>
    <dgm:pt modelId="{1770B86F-860F-4021-AEA9-B622D51181C0}">
      <dgm:prSet/>
      <dgm:spPr/>
      <dgm:t>
        <a:bodyPr/>
        <a:lstStyle/>
        <a:p>
          <a:r>
            <a:rPr lang="zh-CN" altLang="en-US" b="0" dirty="0" smtClean="0">
              <a:latin typeface="华文楷体" pitchFamily="2" charset="-122"/>
              <a:ea typeface="华文楷体" pitchFamily="2" charset="-122"/>
            </a:rPr>
            <a:t>企业实时管理应用</a:t>
          </a:r>
          <a:endParaRPr lang="en-US" altLang="zh-CN" b="0" dirty="0" smtClean="0">
            <a:latin typeface="华文楷体" pitchFamily="2" charset="-122"/>
            <a:ea typeface="华文楷体" pitchFamily="2" charset="-122"/>
          </a:endParaRPr>
        </a:p>
      </dgm:t>
    </dgm:pt>
    <dgm:pt modelId="{5F09F069-100F-4D9C-9F97-7D690A636425}" type="parTrans" cxnId="{85E560D9-AA4E-4BD0-B1E2-30D1C7B85A10}">
      <dgm:prSet/>
      <dgm:spPr/>
      <dgm:t>
        <a:bodyPr/>
        <a:lstStyle/>
        <a:p>
          <a:endParaRPr lang="zh-CN" altLang="en-US"/>
        </a:p>
      </dgm:t>
    </dgm:pt>
    <dgm:pt modelId="{97346E47-2073-435A-BD30-8FA22BF911CE}" type="sibTrans" cxnId="{85E560D9-AA4E-4BD0-B1E2-30D1C7B85A10}">
      <dgm:prSet/>
      <dgm:spPr/>
      <dgm:t>
        <a:bodyPr/>
        <a:lstStyle/>
        <a:p>
          <a:endParaRPr lang="zh-CN" altLang="en-US"/>
        </a:p>
      </dgm:t>
    </dgm:pt>
    <dgm:pt modelId="{9D9FB5C4-CCEF-4245-8F5F-BD3225F405D0}">
      <dgm:prSet/>
      <dgm:spPr/>
      <dgm:t>
        <a:bodyPr/>
        <a:lstStyle/>
        <a:p>
          <a:r>
            <a:rPr lang="zh-CN" altLang="en-US" b="0" dirty="0" smtClean="0">
              <a:latin typeface="华文楷体" pitchFamily="2" charset="-122"/>
              <a:ea typeface="华文楷体" pitchFamily="2" charset="-122"/>
            </a:rPr>
            <a:t>网络存储与管理以及各种专用设备</a:t>
          </a:r>
        </a:p>
      </dgm:t>
    </dgm:pt>
    <dgm:pt modelId="{5B53FA1F-BFF2-4594-8ADF-9C2231C83114}" type="parTrans" cxnId="{7A4C7425-565C-4520-9795-1ABC04624AB9}">
      <dgm:prSet/>
      <dgm:spPr/>
      <dgm:t>
        <a:bodyPr/>
        <a:lstStyle/>
        <a:p>
          <a:endParaRPr lang="zh-CN" altLang="en-US"/>
        </a:p>
      </dgm:t>
    </dgm:pt>
    <dgm:pt modelId="{D1885C48-BA98-45CE-8851-AFC73D358AC5}" type="sibTrans" cxnId="{7A4C7425-565C-4520-9795-1ABC04624AB9}">
      <dgm:prSet/>
      <dgm:spPr/>
      <dgm:t>
        <a:bodyPr/>
        <a:lstStyle/>
        <a:p>
          <a:endParaRPr lang="zh-CN" altLang="en-US"/>
        </a:p>
      </dgm:t>
    </dgm:pt>
    <dgm:pt modelId="{329CE8CA-593C-4C46-A953-43D03A0A40BF}">
      <dgm:prSet phldrT="[文本]"/>
      <dgm:spPr/>
      <dgm:t>
        <a:bodyPr/>
        <a:lstStyle/>
        <a:p>
          <a:r>
            <a:rPr lang="zh-CN" altLang="en-US" b="0" dirty="0" smtClean="0">
              <a:latin typeface="华文楷体" pitchFamily="2" charset="-122"/>
              <a:ea typeface="华文楷体" pitchFamily="2" charset="-122"/>
            </a:rPr>
            <a:t>移动计算设备</a:t>
          </a:r>
          <a:endParaRPr lang="zh-CN" altLang="en-US" dirty="0"/>
        </a:p>
      </dgm:t>
    </dgm:pt>
    <dgm:pt modelId="{14BDAE1F-E39C-47EE-B28A-CE41BCEDA45E}" type="parTrans" cxnId="{20FFE3A6-9EDF-4767-8EBA-AC0AAD5DC038}">
      <dgm:prSet/>
      <dgm:spPr/>
      <dgm:t>
        <a:bodyPr/>
        <a:lstStyle/>
        <a:p>
          <a:endParaRPr lang="zh-CN" altLang="en-US"/>
        </a:p>
      </dgm:t>
    </dgm:pt>
    <dgm:pt modelId="{07196C32-041E-464B-950B-EDB2AB2627A0}" type="sibTrans" cxnId="{20FFE3A6-9EDF-4767-8EBA-AC0AAD5DC038}">
      <dgm:prSet/>
      <dgm:spPr/>
      <dgm:t>
        <a:bodyPr/>
        <a:lstStyle/>
        <a:p>
          <a:endParaRPr lang="zh-CN" altLang="en-US"/>
        </a:p>
      </dgm:t>
    </dgm:pt>
    <dgm:pt modelId="{BE990E4A-1F8C-4434-91CA-50285796D042}">
      <dgm:prSet phldrT="[文本]"/>
      <dgm:spPr/>
      <dgm:t>
        <a:bodyPr/>
        <a:lstStyle/>
        <a:p>
          <a:r>
            <a:rPr lang="zh-CN" altLang="en-US" b="0" dirty="0" smtClean="0">
              <a:latin typeface="华文楷体" pitchFamily="2" charset="-122"/>
              <a:ea typeface="华文楷体" pitchFamily="2" charset="-122"/>
            </a:rPr>
            <a:t>消费电子产品</a:t>
          </a:r>
          <a:endParaRPr lang="zh-CN" altLang="en-US" dirty="0"/>
        </a:p>
      </dgm:t>
    </dgm:pt>
    <dgm:pt modelId="{C4775325-76D7-412B-9B4E-C3DBAB998093}" type="parTrans" cxnId="{64D4AD11-EBD2-4420-82A5-ABD5D054367D}">
      <dgm:prSet/>
      <dgm:spPr/>
      <dgm:t>
        <a:bodyPr/>
        <a:lstStyle/>
        <a:p>
          <a:endParaRPr lang="zh-CN" altLang="en-US"/>
        </a:p>
      </dgm:t>
    </dgm:pt>
    <dgm:pt modelId="{12D2C805-2133-4AB4-8866-A57D5139DBA4}" type="sibTrans" cxnId="{64D4AD11-EBD2-4420-82A5-ABD5D054367D}">
      <dgm:prSet/>
      <dgm:spPr/>
      <dgm:t>
        <a:bodyPr/>
        <a:lstStyle/>
        <a:p>
          <a:endParaRPr lang="zh-CN" altLang="en-US"/>
        </a:p>
      </dgm:t>
    </dgm:pt>
    <dgm:pt modelId="{E0DB86B7-4E63-493B-9481-CBC2551D5394}" type="pres">
      <dgm:prSet presAssocID="{0382D73C-B341-4339-B4AD-F919DB4A96AA}" presName="linear" presStyleCnt="0">
        <dgm:presLayoutVars>
          <dgm:animLvl val="lvl"/>
          <dgm:resizeHandles val="exact"/>
        </dgm:presLayoutVars>
      </dgm:prSet>
      <dgm:spPr/>
      <dgm:t>
        <a:bodyPr/>
        <a:lstStyle/>
        <a:p>
          <a:endParaRPr lang="zh-CN" altLang="en-US"/>
        </a:p>
      </dgm:t>
    </dgm:pt>
    <dgm:pt modelId="{65577A36-688A-4D73-B818-9C26B2F31A71}" type="pres">
      <dgm:prSet presAssocID="{D6AF0440-CFF2-4172-89E4-A8762367B60D}" presName="parentText" presStyleLbl="node1" presStyleIdx="0" presStyleCnt="2">
        <dgm:presLayoutVars>
          <dgm:chMax val="0"/>
          <dgm:bulletEnabled val="1"/>
        </dgm:presLayoutVars>
      </dgm:prSet>
      <dgm:spPr/>
      <dgm:t>
        <a:bodyPr/>
        <a:lstStyle/>
        <a:p>
          <a:endParaRPr lang="zh-CN" altLang="en-US"/>
        </a:p>
      </dgm:t>
    </dgm:pt>
    <dgm:pt modelId="{3B8231B7-E66B-4A28-B28B-F08857B77767}" type="pres">
      <dgm:prSet presAssocID="{D6AF0440-CFF2-4172-89E4-A8762367B60D}" presName="childText" presStyleLbl="revTx" presStyleIdx="0" presStyleCnt="2">
        <dgm:presLayoutVars>
          <dgm:bulletEnabled val="1"/>
        </dgm:presLayoutVars>
      </dgm:prSet>
      <dgm:spPr/>
      <dgm:t>
        <a:bodyPr/>
        <a:lstStyle/>
        <a:p>
          <a:endParaRPr lang="zh-CN" altLang="en-US"/>
        </a:p>
      </dgm:t>
    </dgm:pt>
    <dgm:pt modelId="{E43DEAD8-FD3F-42D0-9F5A-6B044A0E5F34}" type="pres">
      <dgm:prSet presAssocID="{19113E23-FAA3-4D67-9097-28DDCE16356D}" presName="parentText" presStyleLbl="node1" presStyleIdx="1" presStyleCnt="2">
        <dgm:presLayoutVars>
          <dgm:chMax val="0"/>
          <dgm:bulletEnabled val="1"/>
        </dgm:presLayoutVars>
      </dgm:prSet>
      <dgm:spPr/>
      <dgm:t>
        <a:bodyPr/>
        <a:lstStyle/>
        <a:p>
          <a:endParaRPr lang="zh-CN" altLang="en-US"/>
        </a:p>
      </dgm:t>
    </dgm:pt>
    <dgm:pt modelId="{F68CB122-0F92-4C0F-AEB7-E7159F5636D2}" type="pres">
      <dgm:prSet presAssocID="{19113E23-FAA3-4D67-9097-28DDCE16356D}" presName="childText" presStyleLbl="revTx" presStyleIdx="1" presStyleCnt="2">
        <dgm:presLayoutVars>
          <dgm:bulletEnabled val="1"/>
        </dgm:presLayoutVars>
      </dgm:prSet>
      <dgm:spPr/>
      <dgm:t>
        <a:bodyPr/>
        <a:lstStyle/>
        <a:p>
          <a:endParaRPr lang="zh-CN" altLang="en-US"/>
        </a:p>
      </dgm:t>
    </dgm:pt>
  </dgm:ptLst>
  <dgm:cxnLst>
    <dgm:cxn modelId="{41BF7CCC-F4A3-4826-971A-60A2C3A36502}" type="presOf" srcId="{329CE8CA-593C-4C46-A953-43D03A0A40BF}" destId="{F68CB122-0F92-4C0F-AEB7-E7159F5636D2}" srcOrd="0" destOrd="2" presId="urn:microsoft.com/office/officeart/2005/8/layout/vList2"/>
    <dgm:cxn modelId="{B068AF8A-70B3-4398-A442-0221D9EC74E1}" type="presOf" srcId="{F38A540C-7120-4543-925A-EE1F63F27CF3}" destId="{F68CB122-0F92-4C0F-AEB7-E7159F5636D2}" srcOrd="0" destOrd="0" presId="urn:microsoft.com/office/officeart/2005/8/layout/vList2"/>
    <dgm:cxn modelId="{20FFE3A6-9EDF-4767-8EBA-AC0AAD5DC038}" srcId="{F38A540C-7120-4543-925A-EE1F63F27CF3}" destId="{329CE8CA-593C-4C46-A953-43D03A0A40BF}" srcOrd="1" destOrd="0" parTransId="{14BDAE1F-E39C-47EE-B28A-CE41BCEDA45E}" sibTransId="{07196C32-041E-464B-950B-EDB2AB2627A0}"/>
    <dgm:cxn modelId="{FE50A05C-8102-4E5D-94B5-9ED23E34994A}" type="presOf" srcId="{1770B86F-860F-4021-AEA9-B622D51181C0}" destId="{F68CB122-0F92-4C0F-AEB7-E7159F5636D2}" srcOrd="0" destOrd="3" presId="urn:microsoft.com/office/officeart/2005/8/layout/vList2"/>
    <dgm:cxn modelId="{2C543166-C1CD-4A60-A2BA-0AA507C2C8EC}" srcId="{0382D73C-B341-4339-B4AD-F919DB4A96AA}" destId="{19113E23-FAA3-4D67-9097-28DDCE16356D}" srcOrd="1" destOrd="0" parTransId="{76EE020B-5704-4D60-A130-A20226C0937F}" sibTransId="{D48F464A-AF8B-44F8-A6C1-A9B950B3CEA6}"/>
    <dgm:cxn modelId="{6191542B-DB69-4BCE-99DA-82E2F3939A5D}" type="presOf" srcId="{19113E23-FAA3-4D67-9097-28DDCE16356D}" destId="{E43DEAD8-FD3F-42D0-9F5A-6B044A0E5F34}" srcOrd="0" destOrd="0" presId="urn:microsoft.com/office/officeart/2005/8/layout/vList2"/>
    <dgm:cxn modelId="{C35769E1-BD5F-4FA6-A9E3-FAE27D0DA42B}" type="presOf" srcId="{0382D73C-B341-4339-B4AD-F919DB4A96AA}" destId="{E0DB86B7-4E63-493B-9481-CBC2551D5394}" srcOrd="0" destOrd="0" presId="urn:microsoft.com/office/officeart/2005/8/layout/vList2"/>
    <dgm:cxn modelId="{B2A4917C-D4F2-4C57-B95D-0CEA4A8EED1B}" type="presOf" srcId="{5AD8F780-8552-4118-A7E6-9C2C14AD46BE}" destId="{3B8231B7-E66B-4A28-B28B-F08857B77767}" srcOrd="0" destOrd="0" presId="urn:microsoft.com/office/officeart/2005/8/layout/vList2"/>
    <dgm:cxn modelId="{B84C4AA4-E470-4844-908A-DAD717ACA021}" srcId="{D6AF0440-CFF2-4172-89E4-A8762367B60D}" destId="{99298CA2-8734-4B88-81C2-72DBA98DDB3B}" srcOrd="1" destOrd="0" parTransId="{A8395801-D8AB-4F98-AF7B-EB46235BD6A4}" sibTransId="{E5CE526D-373E-42FD-B5F4-32565162AE6B}"/>
    <dgm:cxn modelId="{E5B490C3-FF9D-49AB-855C-0C080C77CFC7}" type="presOf" srcId="{A57FC839-D327-4593-8381-14D5574EE906}" destId="{3B8231B7-E66B-4A28-B28B-F08857B77767}" srcOrd="0" destOrd="2" presId="urn:microsoft.com/office/officeart/2005/8/layout/vList2"/>
    <dgm:cxn modelId="{AA5D9EFC-9901-4135-AB84-AF403E5E4A51}" type="presOf" srcId="{BE990E4A-1F8C-4434-91CA-50285796D042}" destId="{F68CB122-0F92-4C0F-AEB7-E7159F5636D2}" srcOrd="0" destOrd="1" presId="urn:microsoft.com/office/officeart/2005/8/layout/vList2"/>
    <dgm:cxn modelId="{38D9FFB0-3421-478B-B301-3F214F24194B}" type="presOf" srcId="{99298CA2-8734-4B88-81C2-72DBA98DDB3B}" destId="{3B8231B7-E66B-4A28-B28B-F08857B77767}" srcOrd="0" destOrd="1" presId="urn:microsoft.com/office/officeart/2005/8/layout/vList2"/>
    <dgm:cxn modelId="{33AD527B-499A-42EC-B267-A684343D8495}" type="presOf" srcId="{9D9FB5C4-CCEF-4245-8F5F-BD3225F405D0}" destId="{F68CB122-0F92-4C0F-AEB7-E7159F5636D2}" srcOrd="0" destOrd="4" presId="urn:microsoft.com/office/officeart/2005/8/layout/vList2"/>
    <dgm:cxn modelId="{64D4AD11-EBD2-4420-82A5-ABD5D054367D}" srcId="{F38A540C-7120-4543-925A-EE1F63F27CF3}" destId="{BE990E4A-1F8C-4434-91CA-50285796D042}" srcOrd="0" destOrd="0" parTransId="{C4775325-76D7-412B-9B4E-C3DBAB998093}" sibTransId="{12D2C805-2133-4AB4-8866-A57D5139DBA4}"/>
    <dgm:cxn modelId="{85E560D9-AA4E-4BD0-B1E2-30D1C7B85A10}" srcId="{F38A540C-7120-4543-925A-EE1F63F27CF3}" destId="{1770B86F-860F-4021-AEA9-B622D51181C0}" srcOrd="2" destOrd="0" parTransId="{5F09F069-100F-4D9C-9F97-7D690A636425}" sibTransId="{97346E47-2073-435A-BD30-8FA22BF911CE}"/>
    <dgm:cxn modelId="{7A4C7425-565C-4520-9795-1ABC04624AB9}" srcId="{F38A540C-7120-4543-925A-EE1F63F27CF3}" destId="{9D9FB5C4-CCEF-4245-8F5F-BD3225F405D0}" srcOrd="3" destOrd="0" parTransId="{5B53FA1F-BFF2-4594-8ADF-9C2231C83114}" sibTransId="{D1885C48-BA98-45CE-8851-AFC73D358AC5}"/>
    <dgm:cxn modelId="{E1A93427-B844-4AC1-A7B8-D18FE754ADEB}" srcId="{D6AF0440-CFF2-4172-89E4-A8762367B60D}" destId="{A57FC839-D327-4593-8381-14D5574EE906}" srcOrd="2" destOrd="0" parTransId="{662CC21D-A27E-46EB-AC63-86CE56BCA87C}" sibTransId="{6CC6F52B-F80E-4870-845F-EA512B1FC724}"/>
    <dgm:cxn modelId="{958D0BBE-11C9-4D8C-AB3C-115BFF5DBB3E}" srcId="{D6AF0440-CFF2-4172-89E4-A8762367B60D}" destId="{5AD8F780-8552-4118-A7E6-9C2C14AD46BE}" srcOrd="0" destOrd="0" parTransId="{0F53D044-2D19-466A-AF58-44AC69B8FDF7}" sibTransId="{2BD15655-773D-4DF9-8D1E-F95DC66E039B}"/>
    <dgm:cxn modelId="{15AEBB6C-EBBA-49CC-B6B0-7E7E961389F9}" srcId="{0382D73C-B341-4339-B4AD-F919DB4A96AA}" destId="{D6AF0440-CFF2-4172-89E4-A8762367B60D}" srcOrd="0" destOrd="0" parTransId="{23038883-0840-4A4E-8DD3-487A42197EC9}" sibTransId="{A3639404-C763-4CB1-807D-592103C0A791}"/>
    <dgm:cxn modelId="{FDAE80FF-5DA0-4C2F-91BC-A78429E5E8CA}" type="presOf" srcId="{D6AF0440-CFF2-4172-89E4-A8762367B60D}" destId="{65577A36-688A-4D73-B818-9C26B2F31A71}" srcOrd="0" destOrd="0" presId="urn:microsoft.com/office/officeart/2005/8/layout/vList2"/>
    <dgm:cxn modelId="{33929819-B556-4E46-993D-BE1492339961}" srcId="{19113E23-FAA3-4D67-9097-28DDCE16356D}" destId="{F38A540C-7120-4543-925A-EE1F63F27CF3}" srcOrd="0" destOrd="0" parTransId="{EA155C55-7387-4EB7-BEDC-B2984046BF62}" sibTransId="{3C55EFE5-A3C2-4661-B1DC-FCE27D4CC3E0}"/>
    <dgm:cxn modelId="{85B292BA-AB11-4C03-8C74-A564D83DF608}" type="presParOf" srcId="{E0DB86B7-4E63-493B-9481-CBC2551D5394}" destId="{65577A36-688A-4D73-B818-9C26B2F31A71}" srcOrd="0" destOrd="0" presId="urn:microsoft.com/office/officeart/2005/8/layout/vList2"/>
    <dgm:cxn modelId="{168F5796-D1BA-4AF3-B404-C933A8A3FB24}" type="presParOf" srcId="{E0DB86B7-4E63-493B-9481-CBC2551D5394}" destId="{3B8231B7-E66B-4A28-B28B-F08857B77767}" srcOrd="1" destOrd="0" presId="urn:microsoft.com/office/officeart/2005/8/layout/vList2"/>
    <dgm:cxn modelId="{FD9515C9-1F93-42E0-B64D-91AFB05B3CFC}" type="presParOf" srcId="{E0DB86B7-4E63-493B-9481-CBC2551D5394}" destId="{E43DEAD8-FD3F-42D0-9F5A-6B044A0E5F34}" srcOrd="2" destOrd="0" presId="urn:microsoft.com/office/officeart/2005/8/layout/vList2"/>
    <dgm:cxn modelId="{97E49ACF-607F-43CD-93B4-7F0A1909102C}" type="presParOf" srcId="{E0DB86B7-4E63-493B-9481-CBC2551D5394}" destId="{F68CB122-0F92-4C0F-AEB7-E7159F5636D2}" srcOrd="3" destOrd="0" presId="urn:microsoft.com/office/officeart/2005/8/layout/vList2"/>
  </dgm:cxnLst>
  <dgm:bg/>
  <dgm:whole/>
</dgm:dataModel>
</file>

<file path=ppt/diagrams/data7.xml><?xml version="1.0" encoding="utf-8"?>
<dgm:dataModel xmlns:dgm="http://schemas.openxmlformats.org/drawingml/2006/diagram" xmlns:a="http://schemas.openxmlformats.org/drawingml/2006/main">
  <dgm:ptLst>
    <dgm:pt modelId="{13AFB78B-C7D2-4792-B8A0-3028CDCFF0E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4D2A7E41-7DC2-4084-88B0-AEE6FD41A118}">
      <dgm:prSet custT="1"/>
      <dgm:spPr/>
      <dgm:t>
        <a:bodyPr/>
        <a:lstStyle/>
        <a:p>
          <a:pPr algn="ctr" rtl="0"/>
          <a:r>
            <a:rPr lang="zh-CN" altLang="en-US" sz="2900" b="1" dirty="0" smtClean="0"/>
            <a:t>启动</a:t>
          </a:r>
          <a:r>
            <a:rPr lang="en-US" altLang="zh-CN" sz="2800" b="1" dirty="0" smtClean="0"/>
            <a:t>SQLite</a:t>
          </a:r>
          <a:endParaRPr lang="en-US" sz="2900" b="1" dirty="0"/>
        </a:p>
      </dgm:t>
    </dgm:pt>
    <dgm:pt modelId="{FE57298F-072C-408D-B32C-98CFBA860D91}" type="parTrans" cxnId="{63D66A33-64AA-427A-B028-EC1A77DB4980}">
      <dgm:prSet/>
      <dgm:spPr/>
      <dgm:t>
        <a:bodyPr/>
        <a:lstStyle/>
        <a:p>
          <a:endParaRPr lang="zh-CN" altLang="en-US"/>
        </a:p>
      </dgm:t>
    </dgm:pt>
    <dgm:pt modelId="{DA62F84F-34F5-422D-9098-53A9912EBEBC}" type="sibTrans" cxnId="{63D66A33-64AA-427A-B028-EC1A77DB4980}">
      <dgm:prSet/>
      <dgm:spPr/>
      <dgm:t>
        <a:bodyPr/>
        <a:lstStyle/>
        <a:p>
          <a:endParaRPr lang="zh-CN" altLang="en-US"/>
        </a:p>
      </dgm:t>
    </dgm:pt>
    <dgm:pt modelId="{D86126B2-38F1-49BC-AD54-2288EB277EB1}" type="pres">
      <dgm:prSet presAssocID="{13AFB78B-C7D2-4792-B8A0-3028CDCFF0EC}" presName="linear" presStyleCnt="0">
        <dgm:presLayoutVars>
          <dgm:animLvl val="lvl"/>
          <dgm:resizeHandles val="exact"/>
        </dgm:presLayoutVars>
      </dgm:prSet>
      <dgm:spPr/>
      <dgm:t>
        <a:bodyPr/>
        <a:lstStyle/>
        <a:p>
          <a:endParaRPr lang="zh-CN" altLang="en-US"/>
        </a:p>
      </dgm:t>
    </dgm:pt>
    <dgm:pt modelId="{00A6FE0A-A312-4DDB-A42C-0170DEEBF8C1}" type="pres">
      <dgm:prSet presAssocID="{4D2A7E41-7DC2-4084-88B0-AEE6FD41A118}" presName="parentText" presStyleLbl="node1" presStyleIdx="0" presStyleCnt="1" custScaleX="49998" custScaleY="53665" custLinFactNeighborX="-20084" custLinFactNeighborY="8944">
        <dgm:presLayoutVars>
          <dgm:chMax val="0"/>
          <dgm:bulletEnabled val="1"/>
        </dgm:presLayoutVars>
      </dgm:prSet>
      <dgm:spPr/>
      <dgm:t>
        <a:bodyPr/>
        <a:lstStyle/>
        <a:p>
          <a:endParaRPr lang="zh-CN" altLang="en-US"/>
        </a:p>
      </dgm:t>
    </dgm:pt>
  </dgm:ptLst>
  <dgm:cxnLst>
    <dgm:cxn modelId="{63D66A33-64AA-427A-B028-EC1A77DB4980}" srcId="{13AFB78B-C7D2-4792-B8A0-3028CDCFF0EC}" destId="{4D2A7E41-7DC2-4084-88B0-AEE6FD41A118}" srcOrd="0" destOrd="0" parTransId="{FE57298F-072C-408D-B32C-98CFBA860D91}" sibTransId="{DA62F84F-34F5-422D-9098-53A9912EBEBC}"/>
    <dgm:cxn modelId="{879BE1F7-FF6E-43A3-9378-242E740DF660}" type="presOf" srcId="{13AFB78B-C7D2-4792-B8A0-3028CDCFF0EC}" destId="{D86126B2-38F1-49BC-AD54-2288EB277EB1}" srcOrd="0" destOrd="0" presId="urn:microsoft.com/office/officeart/2005/8/layout/vList2"/>
    <dgm:cxn modelId="{541569EC-DD1A-4FC3-AADF-09DE4D8D173A}" type="presOf" srcId="{4D2A7E41-7DC2-4084-88B0-AEE6FD41A118}" destId="{00A6FE0A-A312-4DDB-A42C-0170DEEBF8C1}" srcOrd="0" destOrd="0" presId="urn:microsoft.com/office/officeart/2005/8/layout/vList2"/>
    <dgm:cxn modelId="{1A7FA815-30E8-4717-8742-716F116CD634}" type="presParOf" srcId="{D86126B2-38F1-49BC-AD54-2288EB277EB1}" destId="{00A6FE0A-A312-4DDB-A42C-0170DEEBF8C1}" srcOrd="0" destOrd="0" presId="urn:microsoft.com/office/officeart/2005/8/layout/vList2"/>
  </dgm:cxnLst>
  <dgm:bg/>
  <dgm:whole/>
</dgm:dataModel>
</file>

<file path=ppt/diagrams/data8.xml><?xml version="1.0" encoding="utf-8"?>
<dgm:dataModel xmlns:dgm="http://schemas.openxmlformats.org/drawingml/2006/diagram" xmlns:a="http://schemas.openxmlformats.org/drawingml/2006/main">
  <dgm:ptLst>
    <dgm:pt modelId="{9C9D3C49-7305-4633-AD77-110602A523C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D7AA959D-E568-43E1-8995-DB437AA9AB21}">
      <dgm:prSet/>
      <dgm:spPr/>
      <dgm:t>
        <a:bodyPr/>
        <a:lstStyle/>
        <a:p>
          <a:pPr algn="ctr" rtl="0"/>
          <a:r>
            <a:rPr lang="zh-CN" b="1" dirty="0" smtClean="0"/>
            <a:t>事务</a:t>
          </a:r>
          <a:endParaRPr lang="zh-CN" b="1" dirty="0"/>
        </a:p>
      </dgm:t>
    </dgm:pt>
    <dgm:pt modelId="{DCACF490-04C0-403E-A85C-BB44800D62B7}" type="parTrans" cxnId="{C211C356-7DB7-4B69-8C7C-F53EB05E999B}">
      <dgm:prSet/>
      <dgm:spPr/>
      <dgm:t>
        <a:bodyPr/>
        <a:lstStyle/>
        <a:p>
          <a:endParaRPr lang="zh-CN" altLang="en-US"/>
        </a:p>
      </dgm:t>
    </dgm:pt>
    <dgm:pt modelId="{4DC66FDB-4C02-4980-AB73-0328EE82D8C0}" type="sibTrans" cxnId="{C211C356-7DB7-4B69-8C7C-F53EB05E999B}">
      <dgm:prSet/>
      <dgm:spPr/>
      <dgm:t>
        <a:bodyPr/>
        <a:lstStyle/>
        <a:p>
          <a:endParaRPr lang="zh-CN" altLang="en-US"/>
        </a:p>
      </dgm:t>
    </dgm:pt>
    <dgm:pt modelId="{5ABA3F9A-C8AB-47EC-B85E-8D472F653B88}" type="pres">
      <dgm:prSet presAssocID="{9C9D3C49-7305-4633-AD77-110602A523CC}" presName="linear" presStyleCnt="0">
        <dgm:presLayoutVars>
          <dgm:animLvl val="lvl"/>
          <dgm:resizeHandles val="exact"/>
        </dgm:presLayoutVars>
      </dgm:prSet>
      <dgm:spPr/>
      <dgm:t>
        <a:bodyPr/>
        <a:lstStyle/>
        <a:p>
          <a:endParaRPr lang="zh-CN" altLang="en-US"/>
        </a:p>
      </dgm:t>
    </dgm:pt>
    <dgm:pt modelId="{E4F9A5CB-69CE-409C-8091-DF4EC26776EE}" type="pres">
      <dgm:prSet presAssocID="{D7AA959D-E568-43E1-8995-DB437AA9AB21}" presName="parentText" presStyleLbl="node1" presStyleIdx="0" presStyleCnt="1">
        <dgm:presLayoutVars>
          <dgm:chMax val="0"/>
          <dgm:bulletEnabled val="1"/>
        </dgm:presLayoutVars>
      </dgm:prSet>
      <dgm:spPr/>
      <dgm:t>
        <a:bodyPr/>
        <a:lstStyle/>
        <a:p>
          <a:endParaRPr lang="zh-CN" altLang="en-US"/>
        </a:p>
      </dgm:t>
    </dgm:pt>
  </dgm:ptLst>
  <dgm:cxnLst>
    <dgm:cxn modelId="{89D58910-92D8-4B96-ACB5-C7C8D19215C0}" type="presOf" srcId="{D7AA959D-E568-43E1-8995-DB437AA9AB21}" destId="{E4F9A5CB-69CE-409C-8091-DF4EC26776EE}" srcOrd="0" destOrd="0" presId="urn:microsoft.com/office/officeart/2005/8/layout/vList2"/>
    <dgm:cxn modelId="{C211C356-7DB7-4B69-8C7C-F53EB05E999B}" srcId="{9C9D3C49-7305-4633-AD77-110602A523CC}" destId="{D7AA959D-E568-43E1-8995-DB437AA9AB21}" srcOrd="0" destOrd="0" parTransId="{DCACF490-04C0-403E-A85C-BB44800D62B7}" sibTransId="{4DC66FDB-4C02-4980-AB73-0328EE82D8C0}"/>
    <dgm:cxn modelId="{7B9F3670-DD56-479D-8FFA-3B6B75C9DFEF}" type="presOf" srcId="{9C9D3C49-7305-4633-AD77-110602A523CC}" destId="{5ABA3F9A-C8AB-47EC-B85E-8D472F653B88}" srcOrd="0" destOrd="0" presId="urn:microsoft.com/office/officeart/2005/8/layout/vList2"/>
    <dgm:cxn modelId="{1AFF11F7-279D-4FA4-B50D-7554A5894E79}" type="presParOf" srcId="{5ABA3F9A-C8AB-47EC-B85E-8D472F653B88}" destId="{E4F9A5CB-69CE-409C-8091-DF4EC26776EE}" srcOrd="0" destOrd="0" presId="urn:microsoft.com/office/officeart/2005/8/layout/vList2"/>
  </dgm:cxnLst>
  <dgm:bg/>
  <dgm:whole/>
</dgm:dataModel>
</file>

<file path=ppt/diagrams/data9.xml><?xml version="1.0" encoding="utf-8"?>
<dgm:dataModel xmlns:dgm="http://schemas.openxmlformats.org/drawingml/2006/diagram" xmlns:a="http://schemas.openxmlformats.org/drawingml/2006/main">
  <dgm:ptLst>
    <dgm:pt modelId="{0758CD2E-5421-4414-81E0-4E704C5844A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217C0B1B-4C24-4AA6-987F-7B7B4AE6BB1E}">
      <dgm:prSet/>
      <dgm:spPr/>
      <dgm:t>
        <a:bodyPr/>
        <a:lstStyle/>
        <a:p>
          <a:pPr algn="ctr" rtl="0"/>
          <a:r>
            <a:rPr lang="zh-CN" b="1" dirty="0" smtClean="0"/>
            <a:t>锁机制</a:t>
          </a:r>
          <a:endParaRPr lang="en-US" b="0" dirty="0"/>
        </a:p>
      </dgm:t>
    </dgm:pt>
    <dgm:pt modelId="{BFA86FE3-4A61-4089-8961-D0B32019D99F}" type="parTrans" cxnId="{DAC90351-8F18-40B7-B508-84CC8EF760F5}">
      <dgm:prSet/>
      <dgm:spPr/>
      <dgm:t>
        <a:bodyPr/>
        <a:lstStyle/>
        <a:p>
          <a:endParaRPr lang="zh-CN" altLang="en-US"/>
        </a:p>
      </dgm:t>
    </dgm:pt>
    <dgm:pt modelId="{4A7C6A7F-AC42-4F6A-A2D0-7B76039CE752}" type="sibTrans" cxnId="{DAC90351-8F18-40B7-B508-84CC8EF760F5}">
      <dgm:prSet/>
      <dgm:spPr/>
      <dgm:t>
        <a:bodyPr/>
        <a:lstStyle/>
        <a:p>
          <a:endParaRPr lang="zh-CN" altLang="en-US"/>
        </a:p>
      </dgm:t>
    </dgm:pt>
    <dgm:pt modelId="{F2725E0A-B296-40A1-B83B-C064C60DF2FF}" type="pres">
      <dgm:prSet presAssocID="{0758CD2E-5421-4414-81E0-4E704C5844A6}" presName="linear" presStyleCnt="0">
        <dgm:presLayoutVars>
          <dgm:animLvl val="lvl"/>
          <dgm:resizeHandles val="exact"/>
        </dgm:presLayoutVars>
      </dgm:prSet>
      <dgm:spPr/>
      <dgm:t>
        <a:bodyPr/>
        <a:lstStyle/>
        <a:p>
          <a:endParaRPr lang="zh-CN" altLang="en-US"/>
        </a:p>
      </dgm:t>
    </dgm:pt>
    <dgm:pt modelId="{CD3BC289-906E-4A67-8229-92562D417453}" type="pres">
      <dgm:prSet presAssocID="{217C0B1B-4C24-4AA6-987F-7B7B4AE6BB1E}" presName="parentText" presStyleLbl="node1" presStyleIdx="0" presStyleCnt="1">
        <dgm:presLayoutVars>
          <dgm:chMax val="0"/>
          <dgm:bulletEnabled val="1"/>
        </dgm:presLayoutVars>
      </dgm:prSet>
      <dgm:spPr/>
      <dgm:t>
        <a:bodyPr/>
        <a:lstStyle/>
        <a:p>
          <a:endParaRPr lang="zh-CN" altLang="en-US"/>
        </a:p>
      </dgm:t>
    </dgm:pt>
  </dgm:ptLst>
  <dgm:cxnLst>
    <dgm:cxn modelId="{DB35AD4D-63E3-4599-9BEE-A49F3688C78E}" type="presOf" srcId="{217C0B1B-4C24-4AA6-987F-7B7B4AE6BB1E}" destId="{CD3BC289-906E-4A67-8229-92562D417453}" srcOrd="0" destOrd="0" presId="urn:microsoft.com/office/officeart/2005/8/layout/vList2"/>
    <dgm:cxn modelId="{5E51E25F-391E-4143-AD4C-05CBB7F86EF2}" type="presOf" srcId="{0758CD2E-5421-4414-81E0-4E704C5844A6}" destId="{F2725E0A-B296-40A1-B83B-C064C60DF2FF}" srcOrd="0" destOrd="0" presId="urn:microsoft.com/office/officeart/2005/8/layout/vList2"/>
    <dgm:cxn modelId="{DAC90351-8F18-40B7-B508-84CC8EF760F5}" srcId="{0758CD2E-5421-4414-81E0-4E704C5844A6}" destId="{217C0B1B-4C24-4AA6-987F-7B7B4AE6BB1E}" srcOrd="0" destOrd="0" parTransId="{BFA86FE3-4A61-4089-8961-D0B32019D99F}" sibTransId="{4A7C6A7F-AC42-4F6A-A2D0-7B76039CE752}"/>
    <dgm:cxn modelId="{EE0FB96A-2FC3-496E-A542-8236F213FE20}" type="presParOf" srcId="{F2725E0A-B296-40A1-B83B-C064C60DF2FF}" destId="{CD3BC289-906E-4A67-8229-92562D417453}" srcOrd="0" destOrd="0" presId="urn:microsoft.com/office/officeart/2005/8/layout/vList2"/>
  </dgm:cxnLst>
  <dgm:bg/>
  <dgm:whole/>
</dgm:dataModel>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0.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ClrTx/>
              <a:buFontTx/>
              <a:buNone/>
              <a:defRPr sz="1200" b="0">
                <a:latin typeface="Arial" charset="0"/>
                <a:ea typeface="宋体" pitchFamily="2" charset="-122"/>
              </a:defRPr>
            </a:lvl1pPr>
          </a:lstStyle>
          <a:p>
            <a:pPr>
              <a:defRPr/>
            </a:pPr>
            <a:endParaRPr lang="en-US" altLang="zh-CN"/>
          </a:p>
        </p:txBody>
      </p:sp>
      <p:sp>
        <p:nvSpPr>
          <p:cNvPr id="1433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ClrTx/>
              <a:buFontTx/>
              <a:buNone/>
              <a:defRPr sz="1200" b="0">
                <a:latin typeface="Arial" charset="0"/>
                <a:ea typeface="宋体" pitchFamily="2" charset="-122"/>
              </a:defRPr>
            </a:lvl1pPr>
          </a:lstStyle>
          <a:p>
            <a:pPr>
              <a:defRPr/>
            </a:pPr>
            <a:endParaRPr lang="en-US" altLang="zh-CN"/>
          </a:p>
        </p:txBody>
      </p:sp>
      <p:sp>
        <p:nvSpPr>
          <p:cNvPr id="215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434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434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0"/>
              </a:spcBef>
              <a:buClrTx/>
              <a:buFontTx/>
              <a:buNone/>
              <a:defRPr sz="1200" b="0">
                <a:latin typeface="Arial" charset="0"/>
                <a:ea typeface="宋体" pitchFamily="2" charset="-122"/>
              </a:defRPr>
            </a:lvl1pPr>
          </a:lstStyle>
          <a:p>
            <a:pPr>
              <a:defRPr/>
            </a:pPr>
            <a:endParaRPr lang="en-US" altLang="zh-CN"/>
          </a:p>
        </p:txBody>
      </p:sp>
      <p:sp>
        <p:nvSpPr>
          <p:cNvPr id="1434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0"/>
              </a:spcBef>
              <a:buClrTx/>
              <a:buFontTx/>
              <a:buNone/>
              <a:defRPr sz="1200" b="0">
                <a:latin typeface="Arial" charset="0"/>
                <a:ea typeface="宋体" pitchFamily="2" charset="-122"/>
              </a:defRPr>
            </a:lvl1pPr>
          </a:lstStyle>
          <a:p>
            <a:pPr>
              <a:defRPr/>
            </a:pPr>
            <a:fld id="{226F90A2-CD59-4EEB-8B5E-072F821C18F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7786630-D303-4F4E-BC1F-81844007D4D3}" type="slidenum">
              <a:rPr lang="en-US" altLang="zh-CN" smtClean="0"/>
              <a:pPr/>
              <a:t>1</a:t>
            </a:fld>
            <a:endParaRPr lang="en-US" altLang="zh-CN" dirty="0" smtClean="0"/>
          </a:p>
        </p:txBody>
      </p:sp>
      <p:sp>
        <p:nvSpPr>
          <p:cNvPr id="22531" name="Rectangle 2"/>
          <p:cNvSpPr>
            <a:spLocks noGrp="1" noRot="1" noChangeAspect="1" noChangeArrowheads="1" noTextEdit="1"/>
          </p:cNvSpPr>
          <p:nvPr>
            <p:ph type="sldImg"/>
          </p:nvPr>
        </p:nvSpPr>
        <p:spPr>
          <a:xfrm>
            <a:off x="1146175" y="687388"/>
            <a:ext cx="4570413" cy="3427412"/>
          </a:xfrm>
          <a:ln w="12700" cap="flat"/>
        </p:spPr>
      </p:sp>
      <p:sp>
        <p:nvSpPr>
          <p:cNvPr id="22532" name="Rectangle 3"/>
          <p:cNvSpPr>
            <a:spLocks noGrp="1" noChangeArrowheads="1"/>
          </p:cNvSpPr>
          <p:nvPr>
            <p:ph type="body" idx="1"/>
          </p:nvPr>
        </p:nvSpPr>
        <p:spPr>
          <a:xfrm>
            <a:off x="914400" y="4346575"/>
            <a:ext cx="5029200" cy="4111625"/>
          </a:xfrm>
          <a:solidFill>
            <a:srgbClr val="FFFFFF"/>
          </a:solidFill>
          <a:ln w="12700" cap="flat">
            <a:solidFill>
              <a:srgbClr val="000000"/>
            </a:solidFill>
          </a:ln>
        </p:spPr>
        <p:txBody>
          <a:bodyPr lIns="91745" tIns="45872" rIns="91745" bIns="45872"/>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charset="0"/>
                <a:ea typeface="宋体" pitchFamily="2" charset="-122"/>
                <a:cs typeface="+mn-cs"/>
              </a:rPr>
              <a:t>CLP</a:t>
            </a:r>
            <a:r>
              <a:rPr lang="zh-CN" altLang="en-US" sz="1200" b="0" i="0" kern="1200" dirty="0" smtClean="0">
                <a:solidFill>
                  <a:schemeClr val="tx1"/>
                </a:solidFill>
                <a:latin typeface="Arial" charset="0"/>
                <a:ea typeface="宋体" pitchFamily="2" charset="-122"/>
                <a:cs typeface="+mn-cs"/>
              </a:rPr>
              <a:t>（</a:t>
            </a:r>
            <a:r>
              <a:rPr lang="en-US" sz="1200" b="0" i="0" kern="1200" dirty="0" smtClean="0">
                <a:solidFill>
                  <a:schemeClr val="tx1"/>
                </a:solidFill>
                <a:latin typeface="Arial" charset="0"/>
                <a:ea typeface="宋体" pitchFamily="2" charset="-122"/>
                <a:cs typeface="+mn-cs"/>
              </a:rPr>
              <a:t>Command Line Processor</a:t>
            </a:r>
            <a:r>
              <a:rPr lang="zh-CN" altLang="en-US" sz="1200" b="0" i="0" kern="1200" dirty="0" smtClean="0">
                <a:solidFill>
                  <a:schemeClr val="tx1"/>
                </a:solidFill>
                <a:latin typeface="Arial" charset="0"/>
                <a:ea typeface="宋体"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17</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charset="0"/>
                <a:ea typeface="宋体" pitchFamily="2" charset="-122"/>
                <a:cs typeface="+mn-cs"/>
              </a:rPr>
              <a:t>CLP</a:t>
            </a:r>
            <a:r>
              <a:rPr lang="zh-CN" altLang="en-US" sz="1200" b="0" i="0" kern="1200" dirty="0" smtClean="0">
                <a:solidFill>
                  <a:schemeClr val="tx1"/>
                </a:solidFill>
                <a:latin typeface="Arial" charset="0"/>
                <a:ea typeface="宋体" pitchFamily="2" charset="-122"/>
                <a:cs typeface="+mn-cs"/>
              </a:rPr>
              <a:t>（</a:t>
            </a:r>
            <a:r>
              <a:rPr lang="en-US" sz="1200" b="0" i="0" kern="1200" dirty="0" smtClean="0">
                <a:solidFill>
                  <a:schemeClr val="tx1"/>
                </a:solidFill>
                <a:latin typeface="Arial" charset="0"/>
                <a:ea typeface="宋体" pitchFamily="2" charset="-122"/>
                <a:cs typeface="+mn-cs"/>
              </a:rPr>
              <a:t>Command Line Processor</a:t>
            </a:r>
            <a:r>
              <a:rPr lang="zh-CN" altLang="en-US" sz="1200" b="0" i="0" kern="1200" dirty="0" smtClean="0">
                <a:solidFill>
                  <a:schemeClr val="tx1"/>
                </a:solidFill>
                <a:latin typeface="Arial" charset="0"/>
                <a:ea typeface="宋体" pitchFamily="2" charset="-122"/>
                <a:cs typeface="+mn-cs"/>
              </a:rPr>
              <a:t>）</a:t>
            </a:r>
            <a:endParaRPr lang="en-US" altLang="zh-CN"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谨慎使用</a:t>
            </a:r>
            <a:r>
              <a:rPr lang="en-US" altLang="zh-CN" sz="1000" kern="1200" dirty="0" smtClean="0">
                <a:solidFill>
                  <a:schemeClr val="tx1"/>
                </a:solidFill>
                <a:latin typeface="Arial" charset="0"/>
                <a:ea typeface="宋体" pitchFamily="2" charset="-122"/>
                <a:cs typeface="+mn-cs"/>
              </a:rPr>
              <a:t>temp_store_directory</a:t>
            </a:r>
            <a:r>
              <a:rPr lang="zh-CN" altLang="en-US" sz="1000" kern="1200" dirty="0" smtClean="0">
                <a:solidFill>
                  <a:schemeClr val="tx1"/>
                </a:solidFill>
                <a:latin typeface="Arial" charset="0"/>
                <a:ea typeface="宋体" pitchFamily="2" charset="-122"/>
                <a:cs typeface="+mn-cs"/>
              </a:rPr>
              <a:t>修改临时文件存储目录！！！</a:t>
            </a:r>
            <a:endParaRPr lang="en-US" altLang="zh-CN" sz="1000" kern="1200" dirty="0" smtClean="0">
              <a:solidFill>
                <a:schemeClr val="tx1"/>
              </a:solidFill>
              <a:latin typeface="Arial" charset="0"/>
              <a:ea typeface="宋体" pitchFamily="2" charset="-122"/>
              <a:cs typeface="+mn-cs"/>
            </a:endParaRPr>
          </a:p>
          <a:p>
            <a:r>
              <a:rPr lang="zh-CN" altLang="en-US" sz="1200" b="1" kern="1200" dirty="0" smtClean="0">
                <a:solidFill>
                  <a:schemeClr val="tx1"/>
                </a:solidFill>
                <a:latin typeface="Arial" charset="0"/>
                <a:ea typeface="宋体" pitchFamily="2" charset="-122"/>
                <a:cs typeface="+mn-cs"/>
              </a:rPr>
              <a:t>对于</a:t>
            </a:r>
            <a:r>
              <a:rPr lang="en-US" sz="1200" b="1" kern="1200" dirty="0" smtClean="0">
                <a:solidFill>
                  <a:schemeClr val="tx1"/>
                </a:solidFill>
                <a:latin typeface="Arial" charset="0"/>
                <a:ea typeface="宋体" pitchFamily="2" charset="-122"/>
                <a:cs typeface="+mn-cs"/>
              </a:rPr>
              <a:t>Unix/Linux/OSX</a:t>
            </a:r>
            <a:r>
              <a:rPr lang="zh-CN" altLang="en-US" sz="1200" b="1" kern="1200" dirty="0" smtClean="0">
                <a:solidFill>
                  <a:schemeClr val="tx1"/>
                </a:solidFill>
                <a:latin typeface="Arial" charset="0"/>
                <a:ea typeface="宋体" pitchFamily="2" charset="-122"/>
                <a:cs typeface="+mn-cs"/>
              </a:rPr>
              <a:t>来说，默认可路径是</a:t>
            </a:r>
            <a:r>
              <a:rPr lang="en-US" sz="1200" b="1" kern="1200" dirty="0" smtClean="0">
                <a:solidFill>
                  <a:schemeClr val="tx1"/>
                </a:solidFill>
                <a:latin typeface="Arial" charset="0"/>
                <a:ea typeface="宋体" pitchFamily="2" charset="-122"/>
                <a:cs typeface="+mn-cs"/>
              </a:rPr>
              <a:t>/</a:t>
            </a:r>
            <a:r>
              <a:rPr lang="en-US" sz="1200" b="1" kern="1200" dirty="0" err="1" smtClean="0">
                <a:solidFill>
                  <a:schemeClr val="tx1"/>
                </a:solidFill>
                <a:latin typeface="Arial" charset="0"/>
                <a:ea typeface="宋体" pitchFamily="2" charset="-122"/>
                <a:cs typeface="+mn-cs"/>
              </a:rPr>
              <a:t>var</a:t>
            </a:r>
            <a:r>
              <a:rPr lang="en-US" sz="1200" b="1" kern="1200" dirty="0" smtClean="0">
                <a:solidFill>
                  <a:schemeClr val="tx1"/>
                </a:solidFill>
                <a:latin typeface="Arial" charset="0"/>
                <a:ea typeface="宋体" pitchFamily="2" charset="-122"/>
                <a:cs typeface="+mn-cs"/>
              </a:rPr>
              <a:t>/</a:t>
            </a:r>
            <a:r>
              <a:rPr lang="en-US" sz="1200" b="1" kern="1200" dirty="0" err="1" smtClean="0">
                <a:solidFill>
                  <a:schemeClr val="tx1"/>
                </a:solidFill>
                <a:latin typeface="Arial" charset="0"/>
                <a:ea typeface="宋体" pitchFamily="2" charset="-122"/>
                <a:cs typeface="+mn-cs"/>
              </a:rPr>
              <a:t>tmp</a:t>
            </a:r>
            <a:r>
              <a:rPr lang="en-US" sz="1200" b="1" kern="1200" dirty="0" smtClean="0">
                <a:solidFill>
                  <a:schemeClr val="tx1"/>
                </a:solidFill>
                <a:latin typeface="Arial" charset="0"/>
                <a:ea typeface="宋体" pitchFamily="2" charset="-122"/>
                <a:cs typeface="+mn-cs"/>
              </a:rPr>
              <a:t>, /</a:t>
            </a:r>
            <a:r>
              <a:rPr lang="en-US" sz="1200" b="1" kern="1200" dirty="0" err="1" smtClean="0">
                <a:solidFill>
                  <a:schemeClr val="tx1"/>
                </a:solidFill>
                <a:latin typeface="Arial" charset="0"/>
                <a:ea typeface="宋体" pitchFamily="2" charset="-122"/>
                <a:cs typeface="+mn-cs"/>
              </a:rPr>
              <a:t>usr</a:t>
            </a:r>
            <a:r>
              <a:rPr lang="en-US" sz="1200" b="1" kern="1200" dirty="0" smtClean="0">
                <a:solidFill>
                  <a:schemeClr val="tx1"/>
                </a:solidFill>
                <a:latin typeface="Arial" charset="0"/>
                <a:ea typeface="宋体" pitchFamily="2" charset="-122"/>
                <a:cs typeface="+mn-cs"/>
              </a:rPr>
              <a:t>/</a:t>
            </a:r>
            <a:r>
              <a:rPr lang="en-US" sz="1200" b="1" kern="1200" dirty="0" err="1" smtClean="0">
                <a:solidFill>
                  <a:schemeClr val="tx1"/>
                </a:solidFill>
                <a:latin typeface="Arial" charset="0"/>
                <a:ea typeface="宋体" pitchFamily="2" charset="-122"/>
                <a:cs typeface="+mn-cs"/>
              </a:rPr>
              <a:t>tmp</a:t>
            </a:r>
            <a:r>
              <a:rPr lang="en-US" sz="1200" b="1" kern="1200" dirty="0" smtClean="0">
                <a:solidFill>
                  <a:schemeClr val="tx1"/>
                </a:solidFill>
                <a:latin typeface="Arial" charset="0"/>
                <a:ea typeface="宋体" pitchFamily="2" charset="-122"/>
                <a:cs typeface="+mn-cs"/>
              </a:rPr>
              <a:t>, /</a:t>
            </a:r>
            <a:r>
              <a:rPr lang="en-US" sz="1200" b="1" kern="1200" dirty="0" err="1" smtClean="0">
                <a:solidFill>
                  <a:schemeClr val="tx1"/>
                </a:solidFill>
                <a:latin typeface="Arial" charset="0"/>
                <a:ea typeface="宋体" pitchFamily="2" charset="-122"/>
                <a:cs typeface="+mn-cs"/>
              </a:rPr>
              <a:t>tmp</a:t>
            </a:r>
            <a:r>
              <a:rPr lang="zh-CN" altLang="en-US" sz="1200" b="1" kern="1200" dirty="0" smtClean="0">
                <a:solidFill>
                  <a:schemeClr val="tx1"/>
                </a:solidFill>
                <a:latin typeface="Arial" charset="0"/>
                <a:ea typeface="宋体" pitchFamily="2" charset="-122"/>
                <a:cs typeface="+mn-cs"/>
              </a:rPr>
              <a:t>以及当前目录</a:t>
            </a:r>
            <a:r>
              <a:rPr lang="en-US" sz="1200" b="1" kern="1200" dirty="0" smtClean="0">
                <a:solidFill>
                  <a:schemeClr val="tx1"/>
                </a:solidFill>
                <a:latin typeface="Arial" charset="0"/>
                <a:ea typeface="宋体" pitchFamily="2" charset="-122"/>
                <a:cs typeface="+mn-cs"/>
              </a:rPr>
              <a:t> current-directory</a:t>
            </a:r>
            <a:r>
              <a:rPr lang="zh-CN" altLang="en-US" sz="1200" b="1" kern="1200" dirty="0" smtClean="0">
                <a:solidFill>
                  <a:schemeClr val="tx1"/>
                </a:solidFill>
                <a:latin typeface="Arial" charset="0"/>
                <a:ea typeface="宋体" pitchFamily="2" charset="-122"/>
                <a:cs typeface="+mn-cs"/>
              </a:rPr>
              <a:t>中第一个可写的目录。</a:t>
            </a:r>
            <a:r>
              <a:rPr lang="zh-CN" altLang="en-US" sz="1200" kern="1200" dirty="0" smtClean="0">
                <a:solidFill>
                  <a:schemeClr val="tx1"/>
                </a:solidFill>
                <a:latin typeface="Arial" charset="0"/>
                <a:ea typeface="宋体" pitchFamily="2" charset="-122"/>
                <a:cs typeface="+mn-cs"/>
              </a:rPr>
              <a:t>对于</a:t>
            </a:r>
            <a:r>
              <a:rPr lang="en-US" sz="1200" kern="1200" dirty="0" smtClean="0">
                <a:solidFill>
                  <a:schemeClr val="tx1"/>
                </a:solidFill>
                <a:latin typeface="Arial" charset="0"/>
                <a:ea typeface="宋体" pitchFamily="2" charset="-122"/>
                <a:cs typeface="+mn-cs"/>
              </a:rPr>
              <a:t> WINDOWS NT</a:t>
            </a:r>
            <a:r>
              <a:rPr lang="zh-CN" altLang="en-US" sz="1200" kern="1200" dirty="0" smtClean="0">
                <a:solidFill>
                  <a:schemeClr val="tx1"/>
                </a:solidFill>
                <a:latin typeface="Arial" charset="0"/>
                <a:ea typeface="宋体" pitchFamily="2" charset="-122"/>
                <a:cs typeface="+mn-cs"/>
              </a:rPr>
              <a:t>，默认路径由</a:t>
            </a:r>
            <a:r>
              <a:rPr lang="en-US" sz="1200" kern="1200" dirty="0" smtClean="0">
                <a:solidFill>
                  <a:schemeClr val="tx1"/>
                </a:solidFill>
                <a:latin typeface="Arial" charset="0"/>
                <a:ea typeface="宋体" pitchFamily="2" charset="-122"/>
                <a:cs typeface="+mn-cs"/>
              </a:rPr>
              <a:t>WINDOWS</a:t>
            </a:r>
            <a:r>
              <a:rPr lang="zh-CN" altLang="en-US" sz="1200" kern="1200" dirty="0" smtClean="0">
                <a:solidFill>
                  <a:schemeClr val="tx1"/>
                </a:solidFill>
                <a:latin typeface="Arial" charset="0"/>
                <a:ea typeface="宋体" pitchFamily="2" charset="-122"/>
                <a:cs typeface="+mn-cs"/>
              </a:rPr>
              <a:t>决定，通常是</a:t>
            </a:r>
            <a:r>
              <a:rPr lang="en-US" sz="1200" kern="1200" dirty="0" smtClean="0">
                <a:solidFill>
                  <a:schemeClr val="tx1"/>
                </a:solidFill>
                <a:latin typeface="Arial" charset="0"/>
                <a:ea typeface="宋体" pitchFamily="2" charset="-122"/>
                <a:cs typeface="+mn-cs"/>
              </a:rPr>
              <a:t>C:\Documents and Settings\user-name\Local Settings\Temp\</a:t>
            </a:r>
            <a:r>
              <a:rPr lang="zh-CN" altLang="en-US" sz="1200" kern="1200" dirty="0" smtClean="0">
                <a:solidFill>
                  <a:schemeClr val="tx1"/>
                </a:solidFill>
                <a:latin typeface="Arial" charset="0"/>
                <a:ea typeface="宋体" pitchFamily="2" charset="-122"/>
                <a:cs typeface="+mn-cs"/>
              </a:rPr>
              <a:t>。</a:t>
            </a:r>
            <a:r>
              <a:rPr lang="en-US" sz="1200" b="1" kern="1200" dirty="0" smtClean="0">
                <a:solidFill>
                  <a:schemeClr val="tx1"/>
                </a:solidFill>
                <a:latin typeface="Arial" charset="0"/>
                <a:ea typeface="宋体" pitchFamily="2" charset="-122"/>
                <a:cs typeface="+mn-cs"/>
              </a:rPr>
              <a:t>SQLite</a:t>
            </a:r>
            <a:r>
              <a:rPr lang="zh-CN" altLang="en-US" sz="1200" b="1" kern="1200" dirty="0" smtClean="0">
                <a:solidFill>
                  <a:schemeClr val="tx1"/>
                </a:solidFill>
                <a:latin typeface="Arial" charset="0"/>
                <a:ea typeface="宋体" pitchFamily="2" charset="-122"/>
                <a:cs typeface="+mn-cs"/>
              </a:rPr>
              <a:t>创建的临时文件在打开后会被立即删除（</a:t>
            </a:r>
            <a:r>
              <a:rPr lang="en-US" sz="1200" b="1" kern="1200" dirty="0" smtClean="0">
                <a:solidFill>
                  <a:schemeClr val="tx1"/>
                </a:solidFill>
                <a:latin typeface="Arial" charset="0"/>
                <a:ea typeface="宋体" pitchFamily="2" charset="-122"/>
                <a:cs typeface="+mn-cs"/>
              </a:rPr>
              <a:t>unlink</a:t>
            </a:r>
            <a:r>
              <a:rPr lang="zh-CN" altLang="en-US" sz="1200" b="1" kern="1200" dirty="0" smtClean="0">
                <a:solidFill>
                  <a:schemeClr val="tx1"/>
                </a:solidFill>
                <a:latin typeface="Arial" charset="0"/>
                <a:ea typeface="宋体" pitchFamily="2" charset="-122"/>
                <a:cs typeface="+mn-cs"/>
              </a:rPr>
              <a:t>）</a:t>
            </a:r>
            <a:r>
              <a:rPr lang="en-US" sz="1200" b="1" kern="1200" dirty="0" smtClean="0">
                <a:solidFill>
                  <a:schemeClr val="tx1"/>
                </a:solidFill>
                <a:latin typeface="Arial" charset="0"/>
                <a:ea typeface="宋体" pitchFamily="2" charset="-122"/>
                <a:cs typeface="+mn-cs"/>
              </a:rPr>
              <a:t>, </a:t>
            </a:r>
            <a:r>
              <a:rPr lang="zh-CN" altLang="en-US" sz="1200" b="1" kern="1200" dirty="0" smtClean="0">
                <a:solidFill>
                  <a:schemeClr val="tx1"/>
                </a:solidFill>
                <a:latin typeface="Arial" charset="0"/>
                <a:ea typeface="宋体" pitchFamily="2" charset="-122"/>
                <a:cs typeface="+mn-cs"/>
              </a:rPr>
              <a:t>这样当</a:t>
            </a:r>
            <a:r>
              <a:rPr lang="en-US" sz="1200" b="1" kern="1200" dirty="0" smtClean="0">
                <a:solidFill>
                  <a:schemeClr val="tx1"/>
                </a:solidFill>
                <a:latin typeface="Arial" charset="0"/>
                <a:ea typeface="宋体" pitchFamily="2" charset="-122"/>
                <a:cs typeface="+mn-cs"/>
              </a:rPr>
              <a:t>SQLite</a:t>
            </a:r>
            <a:r>
              <a:rPr lang="zh-CN" altLang="en-US" sz="1200" b="1" kern="1200" dirty="0" smtClean="0">
                <a:solidFill>
                  <a:schemeClr val="tx1"/>
                </a:solidFill>
                <a:latin typeface="Arial" charset="0"/>
                <a:ea typeface="宋体" pitchFamily="2" charset="-122"/>
                <a:cs typeface="+mn-cs"/>
              </a:rPr>
              <a:t>进程退出时，操作系统就可以自动删除这些文件。所以正常状态下，使用</a:t>
            </a:r>
            <a:r>
              <a:rPr lang="en-US" sz="1200" b="1" kern="1200" dirty="0" err="1" smtClean="0">
                <a:solidFill>
                  <a:schemeClr val="tx1"/>
                </a:solidFill>
                <a:latin typeface="Arial" charset="0"/>
                <a:ea typeface="宋体" pitchFamily="2" charset="-122"/>
                <a:cs typeface="+mn-cs"/>
              </a:rPr>
              <a:t>ls</a:t>
            </a:r>
            <a:r>
              <a:rPr lang="zh-CN" altLang="en-US" sz="1200" b="1" kern="1200" dirty="0" smtClean="0">
                <a:solidFill>
                  <a:schemeClr val="tx1"/>
                </a:solidFill>
                <a:latin typeface="Arial" charset="0"/>
                <a:ea typeface="宋体" pitchFamily="2" charset="-122"/>
                <a:cs typeface="+mn-cs"/>
              </a:rPr>
              <a:t>或</a:t>
            </a:r>
            <a:r>
              <a:rPr lang="en-US" sz="1200" b="1" kern="1200" dirty="0" smtClean="0">
                <a:solidFill>
                  <a:schemeClr val="tx1"/>
                </a:solidFill>
                <a:latin typeface="Arial" charset="0"/>
                <a:ea typeface="宋体" pitchFamily="2" charset="-122"/>
                <a:cs typeface="+mn-cs"/>
              </a:rPr>
              <a:t>dir</a:t>
            </a:r>
            <a:r>
              <a:rPr lang="zh-CN" altLang="en-US" sz="1200" b="1" kern="1200" dirty="0" smtClean="0">
                <a:solidFill>
                  <a:schemeClr val="tx1"/>
                </a:solidFill>
                <a:latin typeface="Arial" charset="0"/>
                <a:ea typeface="宋体" pitchFamily="2" charset="-122"/>
                <a:cs typeface="+mn-cs"/>
              </a:rPr>
              <a:t>命令是无法看到这些临时文件的。</a:t>
            </a:r>
            <a:endParaRPr lang="zh-CN" altLang="en-US" dirty="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18</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sqlite3_exec()</a:t>
            </a:r>
            <a:r>
              <a:rPr lang="zh-CN" altLang="en-US" dirty="0" smtClean="0"/>
              <a:t>：适合执行不返回结果集的查询，它将结果交给</a:t>
            </a:r>
            <a:r>
              <a:rPr lang="en-US" altLang="zh-CN" dirty="0" smtClean="0"/>
              <a:t>callback</a:t>
            </a:r>
            <a:r>
              <a:rPr lang="zh-CN" altLang="en-US" dirty="0" smtClean="0"/>
              <a:t>函数处理</a:t>
            </a:r>
            <a:endParaRPr lang="en-US" altLang="zh-CN" dirty="0" smtClean="0"/>
          </a:p>
          <a:p>
            <a:r>
              <a:rPr lang="en-US" altLang="zh-CN" dirty="0" smtClean="0"/>
              <a:t>sqlite3_get_table()</a:t>
            </a:r>
            <a:r>
              <a:rPr lang="zh-CN" altLang="en-US" dirty="0" smtClean="0"/>
              <a:t>：适合执行返回结果集的查询，</a:t>
            </a:r>
            <a:r>
              <a:rPr lang="zh-CN" altLang="en-US" sz="1200" kern="1200" dirty="0" smtClean="0">
                <a:solidFill>
                  <a:schemeClr val="tx1"/>
                </a:solidFill>
                <a:latin typeface="Arial" charset="0"/>
                <a:ea typeface="宋体" pitchFamily="2" charset="-122"/>
                <a:cs typeface="+mn-cs"/>
              </a:rPr>
              <a:t>它将结果存储在堆内存中而不是交给</a:t>
            </a:r>
            <a:r>
              <a:rPr lang="en-US" sz="1200" kern="1200" dirty="0" smtClean="0">
                <a:solidFill>
                  <a:schemeClr val="tx1"/>
                </a:solidFill>
                <a:latin typeface="Arial" charset="0"/>
                <a:ea typeface="宋体" pitchFamily="2" charset="-122"/>
                <a:cs typeface="+mn-cs"/>
              </a:rPr>
              <a:t>callback</a:t>
            </a:r>
            <a:r>
              <a:rPr lang="zh-CN" altLang="en-US" sz="1200" kern="1200" dirty="0" smtClean="0">
                <a:solidFill>
                  <a:schemeClr val="tx1"/>
                </a:solidFill>
                <a:latin typeface="Arial" charset="0"/>
                <a:ea typeface="宋体" pitchFamily="2" charset="-122"/>
                <a:cs typeface="+mn-cs"/>
              </a:rPr>
              <a:t>函数处理</a:t>
            </a:r>
            <a:endParaRPr lang="zh-CN" altLang="en-US" dirty="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22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sqlite3_exec()</a:t>
            </a:r>
            <a:r>
              <a:rPr lang="zh-CN" altLang="en-US" dirty="0" smtClean="0"/>
              <a:t>：执行不返回结果集的查询</a:t>
            </a:r>
            <a:endParaRPr lang="en-US" altLang="zh-CN" dirty="0" smtClean="0"/>
          </a:p>
          <a:p>
            <a:r>
              <a:rPr lang="en-US" altLang="zh-CN" dirty="0" smtClean="0"/>
              <a:t>sqlite3_get_table()</a:t>
            </a:r>
            <a:r>
              <a:rPr lang="zh-CN" altLang="en-US" dirty="0" smtClean="0"/>
              <a:t>：执行返回结果集的查询</a:t>
            </a:r>
            <a:endParaRPr lang="zh-CN" altLang="en-US" dirty="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23</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sqlite3_exec()</a:t>
            </a:r>
            <a:r>
              <a:rPr lang="zh-CN" altLang="en-US" dirty="0" smtClean="0"/>
              <a:t>：执行不返回结果集的查询</a:t>
            </a:r>
            <a:endParaRPr lang="en-US" altLang="zh-CN" dirty="0" smtClean="0"/>
          </a:p>
          <a:p>
            <a:r>
              <a:rPr lang="en-US" altLang="zh-CN" dirty="0" smtClean="0"/>
              <a:t>sqlite3_get_table()</a:t>
            </a:r>
            <a:r>
              <a:rPr lang="zh-CN" altLang="en-US" dirty="0" smtClean="0"/>
              <a:t>：执行返回结果集的查询</a:t>
            </a:r>
            <a:endParaRPr lang="zh-CN" altLang="en-US" dirty="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24</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0E12729C-0963-438D-B729-1CCFBF795CFF}" type="slidenum">
              <a:rPr lang="en-US" altLang="zh-CN" smtClean="0"/>
              <a:pPr/>
              <a:t>38</a:t>
            </a:fld>
            <a:endParaRPr lang="en-US" altLang="zh-CN" smtClean="0"/>
          </a:p>
        </p:txBody>
      </p:sp>
      <p:sp>
        <p:nvSpPr>
          <p:cNvPr id="23555" name="Rectangle 2"/>
          <p:cNvSpPr>
            <a:spLocks noGrp="1" noRot="1" noChangeAspect="1" noChangeArrowheads="1" noTextEdit="1"/>
          </p:cNvSpPr>
          <p:nvPr>
            <p:ph type="sldImg"/>
          </p:nvPr>
        </p:nvSpPr>
        <p:spPr>
          <a:xfrm>
            <a:off x="1146175" y="687388"/>
            <a:ext cx="4570413" cy="3427412"/>
          </a:xfrm>
          <a:ln w="12700" cap="flat"/>
        </p:spPr>
      </p:sp>
      <p:sp>
        <p:nvSpPr>
          <p:cNvPr id="23556" name="Rectangle 3"/>
          <p:cNvSpPr>
            <a:spLocks noGrp="1" noChangeArrowheads="1"/>
          </p:cNvSpPr>
          <p:nvPr>
            <p:ph type="body" idx="1"/>
          </p:nvPr>
        </p:nvSpPr>
        <p:spPr>
          <a:xfrm>
            <a:off x="914400" y="4346575"/>
            <a:ext cx="5029200" cy="4111625"/>
          </a:xfrm>
          <a:solidFill>
            <a:srgbClr val="FFFFFF"/>
          </a:solidFill>
          <a:ln w="12700" cap="flat">
            <a:solidFill>
              <a:srgbClr val="000000"/>
            </a:solidFill>
          </a:ln>
        </p:spPr>
        <p:txBody>
          <a:bodyPr lIns="91745" tIns="45872" rIns="91745" bIns="45872"/>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dirty="0" smtClean="0">
                <a:latin typeface="华文楷体" pitchFamily="2" charset="-122"/>
                <a:ea typeface="华文楷体" pitchFamily="2" charset="-122"/>
              </a:rPr>
              <a:t>配置有客户端程序、服务端程序与数据库</a:t>
            </a:r>
            <a:endParaRPr lang="en-US" altLang="zh-CN" sz="1200" b="0" dirty="0" smtClean="0">
              <a:latin typeface="华文楷体" pitchFamily="2" charset="-122"/>
              <a:ea typeface="华文楷体" pitchFamily="2" charset="-122"/>
            </a:endParaRPr>
          </a:p>
          <a:p>
            <a:r>
              <a:rPr lang="zh-CN" altLang="en-US" sz="1200" b="0" dirty="0" smtClean="0">
                <a:latin typeface="华文楷体" pitchFamily="2" charset="-122"/>
                <a:ea typeface="华文楷体" pitchFamily="2" charset="-122"/>
              </a:rPr>
              <a:t>能够在建表初期保证数据一致性、消除数据冗余性</a:t>
            </a:r>
            <a:endParaRPr lang="en-US" altLang="zh-CN" sz="1200" b="0" dirty="0" smtClean="0">
              <a:latin typeface="华文楷体" pitchFamily="2" charset="-122"/>
              <a:ea typeface="华文楷体" pitchFamily="2" charset="-122"/>
            </a:endParaRPr>
          </a:p>
          <a:p>
            <a:r>
              <a:rPr lang="zh-CN" altLang="en-US" sz="1200" b="0" dirty="0" smtClean="0">
                <a:latin typeface="华文楷体" pitchFamily="2" charset="-122"/>
                <a:ea typeface="华文楷体" pitchFamily="2" charset="-122"/>
              </a:rPr>
              <a:t>必须为表定义模式，包括数据完整性、各种约束和数据类型</a:t>
            </a:r>
            <a:endParaRPr lang="en-US" altLang="zh-CN" sz="1200" b="0" dirty="0" smtClean="0">
              <a:latin typeface="华文楷体" pitchFamily="2" charset="-122"/>
              <a:ea typeface="华文楷体" pitchFamily="2" charset="-122"/>
            </a:endParaRPr>
          </a:p>
          <a:p>
            <a:r>
              <a:rPr lang="zh-CN" altLang="en-US" sz="1200" b="0" dirty="0" smtClean="0">
                <a:latin typeface="华文楷体" pitchFamily="2" charset="-122"/>
                <a:ea typeface="华文楷体" pitchFamily="2" charset="-122"/>
              </a:rPr>
              <a:t>数据库的访问通过</a:t>
            </a:r>
            <a:r>
              <a:rPr lang="en-US" altLang="zh-CN" sz="1200" b="0" dirty="0" smtClean="0">
                <a:latin typeface="华文楷体" pitchFamily="2" charset="-122"/>
                <a:ea typeface="华文楷体" pitchFamily="2" charset="-122"/>
              </a:rPr>
              <a:t>SQL</a:t>
            </a:r>
            <a:r>
              <a:rPr lang="zh-CN" altLang="en-US" sz="1200" b="0" dirty="0" smtClean="0">
                <a:latin typeface="华文楷体" pitchFamily="2" charset="-122"/>
                <a:ea typeface="华文楷体" pitchFamily="2" charset="-122"/>
              </a:rPr>
              <a:t>进行</a:t>
            </a:r>
            <a:endParaRPr lang="en-US" altLang="zh-CN" sz="1200" b="0" dirty="0" smtClean="0">
              <a:latin typeface="华文楷体" pitchFamily="2" charset="-122"/>
              <a:ea typeface="华文楷体" pitchFamily="2" charset="-122"/>
            </a:endParaRPr>
          </a:p>
          <a:p>
            <a:r>
              <a:rPr lang="en-US" altLang="zh-CN" sz="1200" b="0" dirty="0" smtClean="0">
                <a:latin typeface="华文楷体" pitchFamily="2" charset="-122"/>
                <a:ea typeface="华文楷体" pitchFamily="2" charset="-122"/>
              </a:rPr>
              <a:t>SQL</a:t>
            </a:r>
            <a:r>
              <a:rPr lang="zh-CN" altLang="en-US" sz="1200" b="0" dirty="0" smtClean="0">
                <a:latin typeface="华文楷体" pitchFamily="2" charset="-122"/>
                <a:ea typeface="华文楷体" pitchFamily="2" charset="-122"/>
              </a:rPr>
              <a:t>查询可以通过一张或多张表获取数据</a:t>
            </a:r>
            <a:endParaRPr lang="en-US" altLang="zh-CN" sz="1200" b="0" dirty="0" smtClean="0">
              <a:latin typeface="华文楷体" pitchFamily="2" charset="-122"/>
              <a:ea typeface="华文楷体" pitchFamily="2"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5</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dirty="0" smtClean="0">
                <a:latin typeface="华文楷体" pitchFamily="2" charset="-122"/>
                <a:ea typeface="华文楷体" pitchFamily="2" charset="-122"/>
              </a:rPr>
              <a:t>域的概念替代了关系数据库的表</a:t>
            </a:r>
            <a:endParaRPr lang="en-US" altLang="zh-CN" sz="1200" b="0" dirty="0" smtClean="0">
              <a:latin typeface="华文楷体" pitchFamily="2" charset="-122"/>
              <a:ea typeface="华文楷体" pitchFamily="2" charset="-122"/>
            </a:endParaRPr>
          </a:p>
          <a:p>
            <a:r>
              <a:rPr lang="zh-CN" altLang="en-US" sz="1200" b="0" dirty="0" smtClean="0">
                <a:latin typeface="华文楷体" pitchFamily="2" charset="-122"/>
                <a:ea typeface="华文楷体" pitchFamily="2" charset="-122"/>
              </a:rPr>
              <a:t>不需要为域定义模式，一个域可以容纳不同模式的</a:t>
            </a:r>
            <a:r>
              <a:rPr lang="en-US" altLang="zh-CN" sz="1200" b="0" dirty="0" smtClean="0">
                <a:latin typeface="华文楷体" pitchFamily="2" charset="-122"/>
                <a:ea typeface="华文楷体" pitchFamily="2" charset="-122"/>
              </a:rPr>
              <a:t>item</a:t>
            </a:r>
          </a:p>
          <a:p>
            <a:r>
              <a:rPr lang="en-US" altLang="zh-CN" sz="1200" b="0" dirty="0" smtClean="0">
                <a:latin typeface="华文楷体" pitchFamily="2" charset="-122"/>
                <a:ea typeface="华文楷体" pitchFamily="2" charset="-122"/>
              </a:rPr>
              <a:t>item</a:t>
            </a:r>
            <a:r>
              <a:rPr lang="zh-CN" altLang="en-US" sz="1200" b="0" dirty="0" smtClean="0">
                <a:latin typeface="华文楷体" pitchFamily="2" charset="-122"/>
                <a:ea typeface="华文楷体" pitchFamily="2" charset="-122"/>
              </a:rPr>
              <a:t>由</a:t>
            </a:r>
            <a:r>
              <a:rPr lang="en-US" altLang="zh-CN" sz="1200" b="0" dirty="0" smtClean="0">
                <a:latin typeface="华文楷体" pitchFamily="2" charset="-122"/>
                <a:ea typeface="华文楷体" pitchFamily="2" charset="-122"/>
              </a:rPr>
              <a:t>key</a:t>
            </a:r>
            <a:r>
              <a:rPr lang="zh-CN" altLang="en-US" sz="1200" b="0" dirty="0" smtClean="0">
                <a:latin typeface="华文楷体" pitchFamily="2" charset="-122"/>
                <a:ea typeface="华文楷体" pitchFamily="2" charset="-122"/>
              </a:rPr>
              <a:t>标志，可以附着动态的多条</a:t>
            </a:r>
            <a:r>
              <a:rPr lang="en-US" altLang="zh-CN" sz="1200" b="0" dirty="0" smtClean="0">
                <a:latin typeface="华文楷体" pitchFamily="2" charset="-122"/>
                <a:ea typeface="华文楷体" pitchFamily="2" charset="-122"/>
              </a:rPr>
              <a:t>attributes</a:t>
            </a:r>
          </a:p>
          <a:p>
            <a:r>
              <a:rPr lang="zh-CN" altLang="en-US" sz="1200" b="0" dirty="0" smtClean="0">
                <a:latin typeface="华文楷体" pitchFamily="2" charset="-122"/>
                <a:ea typeface="华文楷体" pitchFamily="2" charset="-122"/>
              </a:rPr>
              <a:t>在一些数据库实现中</a:t>
            </a:r>
            <a:r>
              <a:rPr lang="en-US" altLang="zh-CN" sz="1200" b="0" dirty="0" smtClean="0">
                <a:latin typeface="华文楷体" pitchFamily="2" charset="-122"/>
                <a:ea typeface="华文楷体" pitchFamily="2" charset="-122"/>
              </a:rPr>
              <a:t>attributes</a:t>
            </a:r>
            <a:r>
              <a:rPr lang="zh-CN" altLang="en-US" sz="1200" b="0" dirty="0" smtClean="0">
                <a:latin typeface="华文楷体" pitchFamily="2" charset="-122"/>
                <a:ea typeface="华文楷体" pitchFamily="2" charset="-122"/>
              </a:rPr>
              <a:t>统一为</a:t>
            </a:r>
            <a:r>
              <a:rPr lang="en-US" altLang="zh-CN" sz="1200" b="0" dirty="0" smtClean="0">
                <a:latin typeface="华文楷体" pitchFamily="2" charset="-122"/>
                <a:ea typeface="华文楷体" pitchFamily="2" charset="-122"/>
              </a:rPr>
              <a:t>string</a:t>
            </a:r>
            <a:r>
              <a:rPr lang="zh-CN" altLang="en-US" sz="1200" b="0" dirty="0" smtClean="0">
                <a:latin typeface="华文楷体" pitchFamily="2" charset="-122"/>
                <a:ea typeface="华文楷体" pitchFamily="2" charset="-122"/>
              </a:rPr>
              <a:t>格式</a:t>
            </a:r>
            <a:endParaRPr lang="en-US" altLang="zh-CN" sz="1200" b="0" dirty="0" smtClean="0">
              <a:latin typeface="华文楷体" pitchFamily="2" charset="-122"/>
              <a:ea typeface="华文楷体" pitchFamily="2" charset="-122"/>
            </a:endParaRPr>
          </a:p>
          <a:p>
            <a:r>
              <a:rPr lang="zh-CN" altLang="en-US" sz="1200" b="0" dirty="0" smtClean="0">
                <a:latin typeface="华文楷体" pitchFamily="2" charset="-122"/>
                <a:ea typeface="华文楷体" pitchFamily="2" charset="-122"/>
              </a:rPr>
              <a:t>在另一些数据库实现中则规定为各种简单类型</a:t>
            </a:r>
            <a:endParaRPr lang="en-US" altLang="zh-CN" sz="1200" b="0" dirty="0" smtClean="0">
              <a:latin typeface="华文楷体" pitchFamily="2" charset="-122"/>
              <a:ea typeface="华文楷体" pitchFamily="2" charset="-122"/>
            </a:endParaRPr>
          </a:p>
          <a:p>
            <a:r>
              <a:rPr lang="zh-CN" altLang="en-US" sz="1200" b="0" dirty="0" smtClean="0">
                <a:latin typeface="华文楷体" pitchFamily="2" charset="-122"/>
                <a:ea typeface="华文楷体" pitchFamily="2" charset="-122"/>
              </a:rPr>
              <a:t>域与域之间或域的内部没有显示的关系定义</a:t>
            </a:r>
            <a:endParaRPr lang="en-US" altLang="zh-CN" sz="1200" b="0" dirty="0" smtClean="0">
              <a:latin typeface="华文楷体" pitchFamily="2" charset="-122"/>
              <a:ea typeface="华文楷体" pitchFamily="2"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6</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dirty="0" smtClean="0">
                <a:latin typeface="华文楷体" pitchFamily="2" charset="-122"/>
                <a:ea typeface="华文楷体" pitchFamily="2" charset="-122"/>
              </a:rPr>
              <a:t>嵌入式数据库的名称来自其独特的运行模式</a:t>
            </a:r>
            <a:endParaRPr lang="en-US" altLang="zh-CN" sz="1200" b="0" dirty="0" smtClean="0">
              <a:latin typeface="华文楷体" pitchFamily="2" charset="-122"/>
              <a:ea typeface="华文楷体" pitchFamily="2" charset="-122"/>
            </a:endParaRPr>
          </a:p>
          <a:p>
            <a:endParaRPr lang="en-US" altLang="zh-CN" sz="1200" b="0" dirty="0" smtClean="0">
              <a:latin typeface="华文楷体" pitchFamily="2" charset="-122"/>
              <a:ea typeface="华文楷体" pitchFamily="2" charset="-122"/>
            </a:endParaRPr>
          </a:p>
          <a:p>
            <a:r>
              <a:rPr lang="zh-CN" altLang="en-US" sz="1200" b="0" dirty="0" smtClean="0">
                <a:latin typeface="华文楷体" pitchFamily="2" charset="-122"/>
                <a:ea typeface="华文楷体" pitchFamily="2" charset="-122"/>
              </a:rPr>
              <a:t>嵌入应用程序进程之中</a:t>
            </a:r>
            <a:endParaRPr lang="en-US" altLang="zh-CN" sz="1200" b="0" dirty="0" smtClean="0">
              <a:latin typeface="华文楷体" pitchFamily="2" charset="-122"/>
              <a:ea typeface="华文楷体" pitchFamily="2" charset="-122"/>
            </a:endParaRPr>
          </a:p>
          <a:p>
            <a:r>
              <a:rPr lang="zh-CN" altLang="en-US" sz="1200" b="0" dirty="0" smtClean="0">
                <a:latin typeface="华文楷体" pitchFamily="2" charset="-122"/>
                <a:ea typeface="华文楷体" pitchFamily="2" charset="-122"/>
              </a:rPr>
              <a:t>没有配置服务端和客户端的开销</a:t>
            </a:r>
          </a:p>
          <a:p>
            <a:r>
              <a:rPr lang="zh-CN" altLang="en-US" sz="1200" b="0" dirty="0" smtClean="0">
                <a:latin typeface="华文楷体" pitchFamily="2" charset="-122"/>
                <a:ea typeface="华文楷体" pitchFamily="2" charset="-122"/>
              </a:rPr>
              <a:t>占用少量内存，由精简代码编写而成</a:t>
            </a:r>
            <a:endParaRPr lang="en-US" altLang="zh-CN" sz="1200" b="0" dirty="0" smtClean="0">
              <a:latin typeface="华文楷体" pitchFamily="2" charset="-122"/>
              <a:ea typeface="华文楷体" pitchFamily="2" charset="-122"/>
            </a:endParaRPr>
          </a:p>
          <a:p>
            <a:r>
              <a:rPr lang="zh-CN" altLang="en-US" sz="1200" b="0" dirty="0" smtClean="0">
                <a:latin typeface="华文楷体" pitchFamily="2" charset="-122"/>
                <a:ea typeface="华文楷体" pitchFamily="2" charset="-122"/>
              </a:rPr>
              <a:t>运行在嵌入式设备，速度更快，效果更理想</a:t>
            </a:r>
          </a:p>
          <a:p>
            <a:endParaRPr lang="zh-CN" altLang="en-US" dirty="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8</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r>
              <a:rPr lang="en-US" altLang="zh-CN" sz="1200" b="0" i="0" kern="1200" dirty="0" smtClean="0">
                <a:solidFill>
                  <a:schemeClr val="tx1"/>
                </a:solidFill>
                <a:latin typeface="Arial" charset="0"/>
                <a:ea typeface="宋体" pitchFamily="2" charset="-122"/>
                <a:cs typeface="+mn-cs"/>
              </a:rPr>
              <a:t>ACID</a:t>
            </a:r>
            <a:r>
              <a:rPr lang="zh-CN" altLang="en-US" sz="1200" b="0" i="0" kern="1200" dirty="0" smtClean="0">
                <a:solidFill>
                  <a:schemeClr val="tx1"/>
                </a:solidFill>
                <a:latin typeface="Arial" charset="0"/>
                <a:ea typeface="宋体" pitchFamily="2" charset="-122"/>
                <a:cs typeface="+mn-cs"/>
              </a:rPr>
              <a:t>：数据库事务正确执行的四个基本要素的缩写。</a:t>
            </a:r>
            <a:endParaRPr lang="en-US" altLang="zh-CN"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包含：原子性</a:t>
            </a:r>
            <a:r>
              <a:rPr lang="en-US" altLang="zh-CN" sz="1200" b="0" i="0" kern="1200" dirty="0" smtClean="0">
                <a:solidFill>
                  <a:schemeClr val="tx1"/>
                </a:solidFill>
                <a:latin typeface="Arial" charset="0"/>
                <a:ea typeface="宋体" pitchFamily="2" charset="-122"/>
                <a:cs typeface="+mn-cs"/>
              </a:rPr>
              <a:t>(Atomicity</a:t>
            </a:r>
            <a:r>
              <a:rPr lang="zh-CN" altLang="en-US" sz="1200" b="0" i="0" kern="1200" dirty="0" smtClean="0">
                <a:solidFill>
                  <a:schemeClr val="tx1"/>
                </a:solidFill>
                <a:latin typeface="Arial" charset="0"/>
                <a:ea typeface="宋体" pitchFamily="2" charset="-122"/>
                <a:cs typeface="+mn-cs"/>
              </a:rPr>
              <a:t>）、一致性（</a:t>
            </a:r>
            <a:r>
              <a:rPr lang="en-US" altLang="zh-CN" sz="1200" b="0" i="0" kern="1200" dirty="0" smtClean="0">
                <a:solidFill>
                  <a:schemeClr val="tx1"/>
                </a:solidFill>
                <a:latin typeface="Arial" charset="0"/>
                <a:ea typeface="宋体" pitchFamily="2" charset="-122"/>
                <a:cs typeface="+mn-cs"/>
              </a:rPr>
              <a:t>Consistency</a:t>
            </a:r>
            <a:r>
              <a:rPr lang="zh-CN" altLang="en-US" sz="1200" b="0" i="0" kern="1200" dirty="0" smtClean="0">
                <a:solidFill>
                  <a:schemeClr val="tx1"/>
                </a:solidFill>
                <a:latin typeface="Arial" charset="0"/>
                <a:ea typeface="宋体" pitchFamily="2" charset="-122"/>
                <a:cs typeface="+mn-cs"/>
              </a:rPr>
              <a:t>）、隔离性（</a:t>
            </a:r>
            <a:r>
              <a:rPr lang="en-US" altLang="zh-CN" sz="1200" b="0" i="0" kern="1200" dirty="0" smtClean="0">
                <a:solidFill>
                  <a:schemeClr val="tx1"/>
                </a:solidFill>
                <a:latin typeface="Arial" charset="0"/>
                <a:ea typeface="宋体" pitchFamily="2" charset="-122"/>
                <a:cs typeface="+mn-cs"/>
              </a:rPr>
              <a:t>Isolation</a:t>
            </a:r>
            <a:r>
              <a:rPr lang="zh-CN" altLang="en-US" sz="1200" b="0" i="0" kern="1200" dirty="0" smtClean="0">
                <a:solidFill>
                  <a:schemeClr val="tx1"/>
                </a:solidFill>
                <a:latin typeface="Arial" charset="0"/>
                <a:ea typeface="宋体" pitchFamily="2" charset="-122"/>
                <a:cs typeface="+mn-cs"/>
              </a:rPr>
              <a:t>）、持久性（</a:t>
            </a:r>
            <a:r>
              <a:rPr lang="en-US" altLang="zh-CN" sz="1200" b="0" i="0" kern="1200" dirty="0" smtClean="0">
                <a:solidFill>
                  <a:schemeClr val="tx1"/>
                </a:solidFill>
                <a:latin typeface="Arial" charset="0"/>
                <a:ea typeface="宋体" pitchFamily="2" charset="-122"/>
                <a:cs typeface="+mn-cs"/>
              </a:rPr>
              <a:t>Durability</a:t>
            </a:r>
            <a:r>
              <a:rPr lang="zh-CN" altLang="en-US" sz="1200" b="0" i="0" kern="1200" dirty="0" smtClean="0">
                <a:solidFill>
                  <a:schemeClr val="tx1"/>
                </a:solidFill>
                <a:latin typeface="Arial" charset="0"/>
                <a:ea typeface="宋体" pitchFamily="2" charset="-122"/>
                <a:cs typeface="+mn-cs"/>
              </a:rPr>
              <a:t>）。</a:t>
            </a:r>
            <a:endParaRPr lang="en-US" altLang="zh-CN"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一个支持事务（</a:t>
            </a:r>
            <a:r>
              <a:rPr lang="en-US" altLang="zh-CN" sz="1200" b="0" i="0" kern="1200" dirty="0" smtClean="0">
                <a:solidFill>
                  <a:schemeClr val="tx1"/>
                </a:solidFill>
                <a:latin typeface="Arial" charset="0"/>
                <a:ea typeface="宋体" pitchFamily="2" charset="-122"/>
                <a:cs typeface="+mn-cs"/>
              </a:rPr>
              <a:t>Transaction</a:t>
            </a:r>
            <a:r>
              <a:rPr lang="zh-CN" altLang="en-US" sz="1200" b="0" i="0" kern="1200" dirty="0" smtClean="0">
                <a:solidFill>
                  <a:schemeClr val="tx1"/>
                </a:solidFill>
                <a:latin typeface="Arial" charset="0"/>
                <a:ea typeface="宋体" pitchFamily="2" charset="-122"/>
                <a:cs typeface="+mn-cs"/>
              </a:rPr>
              <a:t>）的数据库系统，必需要具有这四种特性，否则在事务过程（</a:t>
            </a:r>
            <a:r>
              <a:rPr lang="en-US" altLang="zh-CN" sz="1200" b="0" i="0" kern="1200" dirty="0" smtClean="0">
                <a:solidFill>
                  <a:schemeClr val="tx1"/>
                </a:solidFill>
                <a:latin typeface="Arial" charset="0"/>
                <a:ea typeface="宋体" pitchFamily="2" charset="-122"/>
                <a:cs typeface="+mn-cs"/>
              </a:rPr>
              <a:t>Transaction processing</a:t>
            </a:r>
            <a:r>
              <a:rPr lang="zh-CN" altLang="en-US" sz="1200" b="0" i="0" kern="1200" dirty="0" smtClean="0">
                <a:solidFill>
                  <a:schemeClr val="tx1"/>
                </a:solidFill>
                <a:latin typeface="Arial" charset="0"/>
                <a:ea typeface="宋体" pitchFamily="2" charset="-122"/>
                <a:cs typeface="+mn-cs"/>
              </a:rPr>
              <a:t>）当中无法保证数据的正确性，交易过程极可能达不到交易方的要求。</a:t>
            </a:r>
          </a:p>
          <a:p>
            <a:r>
              <a:rPr lang="zh-CN" altLang="en-US" sz="1200" b="0" i="0" kern="1200" dirty="0" smtClean="0">
                <a:solidFill>
                  <a:schemeClr val="tx1"/>
                </a:solidFill>
                <a:latin typeface="Arial" charset="0"/>
                <a:ea typeface="宋体" pitchFamily="2" charset="-122"/>
                <a:cs typeface="+mn-cs"/>
              </a:rPr>
              <a:t>　　</a:t>
            </a:r>
            <a:r>
              <a:rPr lang="zh-CN" altLang="en-US" sz="1200" b="1" i="0" kern="1200" dirty="0" smtClean="0">
                <a:solidFill>
                  <a:schemeClr val="tx1"/>
                </a:solidFill>
                <a:latin typeface="Arial" charset="0"/>
                <a:ea typeface="宋体" pitchFamily="2" charset="-122"/>
                <a:cs typeface="+mn-cs"/>
              </a:rPr>
              <a:t>原子性</a:t>
            </a:r>
            <a:endParaRPr lang="zh-CN" altLang="en-US"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　　整个事务中的所有操作，要么全部完成，要么全部不完成，不可能停滞在中间某个环节。事务在执行过程中发生错误，会被回滚（</a:t>
            </a:r>
            <a:r>
              <a:rPr lang="en-US" altLang="zh-CN" sz="1200" b="0" i="0" kern="1200" dirty="0" smtClean="0">
                <a:solidFill>
                  <a:schemeClr val="tx1"/>
                </a:solidFill>
                <a:latin typeface="Arial" charset="0"/>
                <a:ea typeface="宋体" pitchFamily="2" charset="-122"/>
                <a:cs typeface="+mn-cs"/>
              </a:rPr>
              <a:t>Rollback</a:t>
            </a:r>
            <a:r>
              <a:rPr lang="zh-CN" altLang="en-US" sz="1200" b="0" i="0" kern="1200" dirty="0" smtClean="0">
                <a:solidFill>
                  <a:schemeClr val="tx1"/>
                </a:solidFill>
                <a:latin typeface="Arial" charset="0"/>
                <a:ea typeface="宋体" pitchFamily="2" charset="-122"/>
                <a:cs typeface="+mn-cs"/>
              </a:rPr>
              <a:t>）到事务开始前的状态，就像这个事务从来没有执行过一样。</a:t>
            </a:r>
          </a:p>
          <a:p>
            <a:r>
              <a:rPr lang="zh-CN" altLang="en-US" sz="1200" b="0" i="0" kern="1200" dirty="0" smtClean="0">
                <a:solidFill>
                  <a:schemeClr val="tx1"/>
                </a:solidFill>
                <a:latin typeface="Arial" charset="0"/>
                <a:ea typeface="宋体" pitchFamily="2" charset="-122"/>
                <a:cs typeface="+mn-cs"/>
              </a:rPr>
              <a:t>　　</a:t>
            </a:r>
            <a:r>
              <a:rPr lang="zh-CN" altLang="en-US" sz="1200" b="1" i="0" kern="1200" dirty="0" smtClean="0">
                <a:solidFill>
                  <a:schemeClr val="tx1"/>
                </a:solidFill>
                <a:latin typeface="Arial" charset="0"/>
                <a:ea typeface="宋体" pitchFamily="2" charset="-122"/>
                <a:cs typeface="+mn-cs"/>
              </a:rPr>
              <a:t>一致性</a:t>
            </a:r>
            <a:endParaRPr lang="zh-CN" altLang="en-US"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　　在事务开始之前和事务结束以后，数据库的完整性约束没有被破坏。外键约束。</a:t>
            </a:r>
          </a:p>
          <a:p>
            <a:r>
              <a:rPr lang="zh-CN" altLang="en-US" sz="1200" b="0" i="0" kern="1200" dirty="0" smtClean="0">
                <a:solidFill>
                  <a:schemeClr val="tx1"/>
                </a:solidFill>
                <a:latin typeface="Arial" charset="0"/>
                <a:ea typeface="宋体" pitchFamily="2" charset="-122"/>
                <a:cs typeface="+mn-cs"/>
              </a:rPr>
              <a:t>　　</a:t>
            </a:r>
            <a:r>
              <a:rPr lang="zh-CN" altLang="en-US" sz="1200" b="1" i="0" kern="1200" dirty="0" smtClean="0">
                <a:solidFill>
                  <a:schemeClr val="tx1"/>
                </a:solidFill>
                <a:latin typeface="Arial" charset="0"/>
                <a:ea typeface="宋体" pitchFamily="2" charset="-122"/>
                <a:cs typeface="+mn-cs"/>
              </a:rPr>
              <a:t>隔离性</a:t>
            </a:r>
            <a:endParaRPr lang="zh-CN" altLang="en-US"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　　两个事务的执行是互不干扰的，一个事务不可能看到其他事务运行时，中间某一时刻的数据。锁机制。</a:t>
            </a:r>
          </a:p>
          <a:p>
            <a:r>
              <a:rPr lang="zh-CN" altLang="en-US" sz="1200" b="0" i="0" kern="1200" dirty="0" smtClean="0">
                <a:solidFill>
                  <a:schemeClr val="tx1"/>
                </a:solidFill>
                <a:latin typeface="Arial" charset="0"/>
                <a:ea typeface="宋体" pitchFamily="2" charset="-122"/>
                <a:cs typeface="+mn-cs"/>
              </a:rPr>
              <a:t>　　</a:t>
            </a:r>
            <a:r>
              <a:rPr lang="zh-CN" altLang="en-US" sz="1200" b="1" i="0" kern="1200" dirty="0" smtClean="0">
                <a:solidFill>
                  <a:schemeClr val="tx1"/>
                </a:solidFill>
                <a:latin typeface="Arial" charset="0"/>
                <a:ea typeface="宋体" pitchFamily="2" charset="-122"/>
                <a:cs typeface="+mn-cs"/>
              </a:rPr>
              <a:t>持久性</a:t>
            </a:r>
            <a:endParaRPr lang="zh-CN" altLang="en-US"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　　在事务完成以后，该事务所对数据库所作的更改便持久的保存在数据库之中，并不会被回滚。</a:t>
            </a:r>
          </a:p>
          <a:p>
            <a:r>
              <a:rPr lang="zh-CN" altLang="en-US" sz="1200" b="0" i="0" kern="1200" dirty="0" smtClean="0">
                <a:solidFill>
                  <a:schemeClr val="tx1"/>
                </a:solidFill>
                <a:latin typeface="Arial" charset="0"/>
                <a:ea typeface="宋体" pitchFamily="2" charset="-122"/>
                <a:cs typeface="+mn-cs"/>
              </a:rPr>
              <a:t>　　由于一项操作通常会包含许多子操作，而这些子操作可能会因为硬件的损坏或其他因素产生问题，要正确实现</a:t>
            </a:r>
            <a:r>
              <a:rPr lang="en-US" altLang="zh-CN" sz="1200" b="0" i="0" kern="1200" dirty="0" smtClean="0">
                <a:solidFill>
                  <a:schemeClr val="tx1"/>
                </a:solidFill>
                <a:latin typeface="Arial" charset="0"/>
                <a:ea typeface="宋体" pitchFamily="2" charset="-122"/>
                <a:cs typeface="+mn-cs"/>
              </a:rPr>
              <a:t>ACID</a:t>
            </a:r>
            <a:r>
              <a:rPr lang="zh-CN" altLang="en-US" sz="1200" b="0" i="0" kern="1200" dirty="0" smtClean="0">
                <a:solidFill>
                  <a:schemeClr val="tx1"/>
                </a:solidFill>
                <a:latin typeface="Arial" charset="0"/>
                <a:ea typeface="宋体" pitchFamily="2" charset="-122"/>
                <a:cs typeface="+mn-cs"/>
              </a:rPr>
              <a:t>并不容易。</a:t>
            </a:r>
            <a:r>
              <a:rPr lang="en-US" altLang="zh-CN" sz="1200" b="0" i="0" kern="1200" dirty="0" smtClean="0">
                <a:solidFill>
                  <a:schemeClr val="tx1"/>
                </a:solidFill>
                <a:latin typeface="Arial" charset="0"/>
                <a:ea typeface="宋体" pitchFamily="2" charset="-122"/>
                <a:cs typeface="+mn-cs"/>
              </a:rPr>
              <a:t>ACID</a:t>
            </a:r>
            <a:r>
              <a:rPr lang="zh-CN" altLang="en-US" sz="1200" b="0" i="0" kern="1200" dirty="0" smtClean="0">
                <a:solidFill>
                  <a:schemeClr val="tx1"/>
                </a:solidFill>
                <a:latin typeface="Arial" charset="0"/>
                <a:ea typeface="宋体" pitchFamily="2" charset="-122"/>
                <a:cs typeface="+mn-cs"/>
              </a:rPr>
              <a:t>建议数据库将所有需要更新以及修改的资料一次操作完毕，但实际上并不可行。</a:t>
            </a:r>
          </a:p>
          <a:p>
            <a:r>
              <a:rPr lang="zh-CN" altLang="en-US" sz="1200" b="0" i="0" kern="1200" dirty="0" smtClean="0">
                <a:solidFill>
                  <a:schemeClr val="tx1"/>
                </a:solidFill>
                <a:latin typeface="Arial" charset="0"/>
                <a:ea typeface="宋体" pitchFamily="2" charset="-122"/>
                <a:cs typeface="+mn-cs"/>
              </a:rPr>
              <a:t>　　目前主要有两种方式实现</a:t>
            </a:r>
            <a:r>
              <a:rPr lang="en-US" altLang="zh-CN" sz="1200" b="0" i="0" kern="1200" dirty="0" smtClean="0">
                <a:solidFill>
                  <a:schemeClr val="tx1"/>
                </a:solidFill>
                <a:latin typeface="Arial" charset="0"/>
                <a:ea typeface="宋体" pitchFamily="2" charset="-122"/>
                <a:cs typeface="+mn-cs"/>
              </a:rPr>
              <a:t>ACID</a:t>
            </a:r>
            <a:r>
              <a:rPr lang="zh-CN" altLang="en-US" sz="1200" b="0" i="0" kern="1200" dirty="0" smtClean="0">
                <a:solidFill>
                  <a:schemeClr val="tx1"/>
                </a:solidFill>
                <a:latin typeface="Arial" charset="0"/>
                <a:ea typeface="宋体" pitchFamily="2" charset="-122"/>
                <a:cs typeface="+mn-cs"/>
              </a:rPr>
              <a:t>：第一种是</a:t>
            </a:r>
            <a:r>
              <a:rPr lang="en-US" altLang="zh-CN" sz="1200" b="0" i="0" kern="1200" dirty="0" smtClean="0">
                <a:solidFill>
                  <a:schemeClr val="tx1"/>
                </a:solidFill>
                <a:latin typeface="Arial" charset="0"/>
                <a:ea typeface="宋体" pitchFamily="2" charset="-122"/>
                <a:cs typeface="+mn-cs"/>
              </a:rPr>
              <a:t>Write ahead logging</a:t>
            </a:r>
            <a:r>
              <a:rPr lang="zh-CN" altLang="en-US" sz="1200" b="0" i="0" kern="1200" dirty="0" smtClean="0">
                <a:solidFill>
                  <a:schemeClr val="tx1"/>
                </a:solidFill>
                <a:latin typeface="Arial" charset="0"/>
                <a:ea typeface="宋体" pitchFamily="2" charset="-122"/>
                <a:cs typeface="+mn-cs"/>
              </a:rPr>
              <a:t>，也就是日志式的方式。第二种是</a:t>
            </a:r>
            <a:r>
              <a:rPr lang="en-US" altLang="zh-CN" sz="1200" b="0" i="0" kern="1200" dirty="0" smtClean="0">
                <a:solidFill>
                  <a:schemeClr val="tx1"/>
                </a:solidFill>
                <a:latin typeface="Arial" charset="0"/>
                <a:ea typeface="宋体" pitchFamily="2" charset="-122"/>
                <a:cs typeface="+mn-cs"/>
              </a:rPr>
              <a:t>Shadow paging</a:t>
            </a:r>
            <a:r>
              <a:rPr lang="zh-CN" altLang="en-US" sz="1200" b="0" i="0" kern="1200" dirty="0" smtClean="0">
                <a:solidFill>
                  <a:schemeClr val="tx1"/>
                </a:solidFill>
                <a:latin typeface="Arial" charset="0"/>
                <a:ea typeface="宋体" pitchFamily="2" charset="-122"/>
                <a:cs typeface="+mn-cs"/>
              </a:rPr>
              <a:t>。</a:t>
            </a:r>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11</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r>
              <a:rPr lang="en-US" altLang="zh-CN" sz="1200" b="0" i="0" kern="1200" dirty="0" smtClean="0">
                <a:solidFill>
                  <a:schemeClr val="tx1"/>
                </a:solidFill>
                <a:latin typeface="Arial" charset="0"/>
                <a:ea typeface="宋体" pitchFamily="2" charset="-122"/>
                <a:cs typeface="+mn-cs"/>
              </a:rPr>
              <a:t>ACID</a:t>
            </a:r>
            <a:r>
              <a:rPr lang="zh-CN" altLang="en-US" sz="1200" b="0" i="0" kern="1200" dirty="0" smtClean="0">
                <a:solidFill>
                  <a:schemeClr val="tx1"/>
                </a:solidFill>
                <a:latin typeface="Arial" charset="0"/>
                <a:ea typeface="宋体" pitchFamily="2" charset="-122"/>
                <a:cs typeface="+mn-cs"/>
              </a:rPr>
              <a:t>：数据库事务正确执行的四个基本要素的缩写。</a:t>
            </a:r>
            <a:endParaRPr lang="en-US" altLang="zh-CN"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包含：原子性</a:t>
            </a:r>
            <a:r>
              <a:rPr lang="en-US" altLang="zh-CN" sz="1200" b="0" i="0" kern="1200" dirty="0" smtClean="0">
                <a:solidFill>
                  <a:schemeClr val="tx1"/>
                </a:solidFill>
                <a:latin typeface="Arial" charset="0"/>
                <a:ea typeface="宋体" pitchFamily="2" charset="-122"/>
                <a:cs typeface="+mn-cs"/>
              </a:rPr>
              <a:t>(Atomicity</a:t>
            </a:r>
            <a:r>
              <a:rPr lang="zh-CN" altLang="en-US" sz="1200" b="0" i="0" kern="1200" dirty="0" smtClean="0">
                <a:solidFill>
                  <a:schemeClr val="tx1"/>
                </a:solidFill>
                <a:latin typeface="Arial" charset="0"/>
                <a:ea typeface="宋体" pitchFamily="2" charset="-122"/>
                <a:cs typeface="+mn-cs"/>
              </a:rPr>
              <a:t>）、一致性（</a:t>
            </a:r>
            <a:r>
              <a:rPr lang="en-US" altLang="zh-CN" sz="1200" b="0" i="0" kern="1200" dirty="0" smtClean="0">
                <a:solidFill>
                  <a:schemeClr val="tx1"/>
                </a:solidFill>
                <a:latin typeface="Arial" charset="0"/>
                <a:ea typeface="宋体" pitchFamily="2" charset="-122"/>
                <a:cs typeface="+mn-cs"/>
              </a:rPr>
              <a:t>Consistency</a:t>
            </a:r>
            <a:r>
              <a:rPr lang="zh-CN" altLang="en-US" sz="1200" b="0" i="0" kern="1200" dirty="0" smtClean="0">
                <a:solidFill>
                  <a:schemeClr val="tx1"/>
                </a:solidFill>
                <a:latin typeface="Arial" charset="0"/>
                <a:ea typeface="宋体" pitchFamily="2" charset="-122"/>
                <a:cs typeface="+mn-cs"/>
              </a:rPr>
              <a:t>）、隔离性（</a:t>
            </a:r>
            <a:r>
              <a:rPr lang="en-US" altLang="zh-CN" sz="1200" b="0" i="0" kern="1200" dirty="0" smtClean="0">
                <a:solidFill>
                  <a:schemeClr val="tx1"/>
                </a:solidFill>
                <a:latin typeface="Arial" charset="0"/>
                <a:ea typeface="宋体" pitchFamily="2" charset="-122"/>
                <a:cs typeface="+mn-cs"/>
              </a:rPr>
              <a:t>Isolation</a:t>
            </a:r>
            <a:r>
              <a:rPr lang="zh-CN" altLang="en-US" sz="1200" b="0" i="0" kern="1200" dirty="0" smtClean="0">
                <a:solidFill>
                  <a:schemeClr val="tx1"/>
                </a:solidFill>
                <a:latin typeface="Arial" charset="0"/>
                <a:ea typeface="宋体" pitchFamily="2" charset="-122"/>
                <a:cs typeface="+mn-cs"/>
              </a:rPr>
              <a:t>）、持久性（</a:t>
            </a:r>
            <a:r>
              <a:rPr lang="en-US" altLang="zh-CN" sz="1200" b="0" i="0" kern="1200" dirty="0" smtClean="0">
                <a:solidFill>
                  <a:schemeClr val="tx1"/>
                </a:solidFill>
                <a:latin typeface="Arial" charset="0"/>
                <a:ea typeface="宋体" pitchFamily="2" charset="-122"/>
                <a:cs typeface="+mn-cs"/>
              </a:rPr>
              <a:t>Durability</a:t>
            </a:r>
            <a:r>
              <a:rPr lang="zh-CN" altLang="en-US" sz="1200" b="0" i="0" kern="1200" dirty="0" smtClean="0">
                <a:solidFill>
                  <a:schemeClr val="tx1"/>
                </a:solidFill>
                <a:latin typeface="Arial" charset="0"/>
                <a:ea typeface="宋体" pitchFamily="2" charset="-122"/>
                <a:cs typeface="+mn-cs"/>
              </a:rPr>
              <a:t>）。</a:t>
            </a:r>
            <a:endParaRPr lang="en-US" altLang="zh-CN"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一个支持事务（</a:t>
            </a:r>
            <a:r>
              <a:rPr lang="en-US" altLang="zh-CN" sz="1200" b="0" i="0" kern="1200" dirty="0" smtClean="0">
                <a:solidFill>
                  <a:schemeClr val="tx1"/>
                </a:solidFill>
                <a:latin typeface="Arial" charset="0"/>
                <a:ea typeface="宋体" pitchFamily="2" charset="-122"/>
                <a:cs typeface="+mn-cs"/>
              </a:rPr>
              <a:t>Transaction</a:t>
            </a:r>
            <a:r>
              <a:rPr lang="zh-CN" altLang="en-US" sz="1200" b="0" i="0" kern="1200" dirty="0" smtClean="0">
                <a:solidFill>
                  <a:schemeClr val="tx1"/>
                </a:solidFill>
                <a:latin typeface="Arial" charset="0"/>
                <a:ea typeface="宋体" pitchFamily="2" charset="-122"/>
                <a:cs typeface="+mn-cs"/>
              </a:rPr>
              <a:t>）的数据库系统，必需要具有这四种特性，否则在事务过程（</a:t>
            </a:r>
            <a:r>
              <a:rPr lang="en-US" altLang="zh-CN" sz="1200" b="0" i="0" kern="1200" dirty="0" smtClean="0">
                <a:solidFill>
                  <a:schemeClr val="tx1"/>
                </a:solidFill>
                <a:latin typeface="Arial" charset="0"/>
                <a:ea typeface="宋体" pitchFamily="2" charset="-122"/>
                <a:cs typeface="+mn-cs"/>
              </a:rPr>
              <a:t>Transaction processing</a:t>
            </a:r>
            <a:r>
              <a:rPr lang="zh-CN" altLang="en-US" sz="1200" b="0" i="0" kern="1200" dirty="0" smtClean="0">
                <a:solidFill>
                  <a:schemeClr val="tx1"/>
                </a:solidFill>
                <a:latin typeface="Arial" charset="0"/>
                <a:ea typeface="宋体" pitchFamily="2" charset="-122"/>
                <a:cs typeface="+mn-cs"/>
              </a:rPr>
              <a:t>）当中无法保证数据的正确性，交易过程极可能达不到交易方的要求。</a:t>
            </a:r>
          </a:p>
          <a:p>
            <a:r>
              <a:rPr lang="zh-CN" altLang="en-US" sz="1200" b="0" i="0" kern="1200" dirty="0" smtClean="0">
                <a:solidFill>
                  <a:schemeClr val="tx1"/>
                </a:solidFill>
                <a:latin typeface="Arial" charset="0"/>
                <a:ea typeface="宋体" pitchFamily="2" charset="-122"/>
                <a:cs typeface="+mn-cs"/>
              </a:rPr>
              <a:t>　　</a:t>
            </a:r>
            <a:r>
              <a:rPr lang="zh-CN" altLang="en-US" sz="1200" b="1" i="0" kern="1200" dirty="0" smtClean="0">
                <a:solidFill>
                  <a:schemeClr val="tx1"/>
                </a:solidFill>
                <a:latin typeface="Arial" charset="0"/>
                <a:ea typeface="宋体" pitchFamily="2" charset="-122"/>
                <a:cs typeface="+mn-cs"/>
              </a:rPr>
              <a:t>原子性</a:t>
            </a:r>
            <a:endParaRPr lang="zh-CN" altLang="en-US"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　　整个事务中的所有操作，要么全部完成，要么全部不完成，不可能停滞在中间某个环节。事务在执行过程中发生错误，会被回滚（</a:t>
            </a:r>
            <a:r>
              <a:rPr lang="en-US" altLang="zh-CN" sz="1200" b="0" i="0" kern="1200" dirty="0" smtClean="0">
                <a:solidFill>
                  <a:schemeClr val="tx1"/>
                </a:solidFill>
                <a:latin typeface="Arial" charset="0"/>
                <a:ea typeface="宋体" pitchFamily="2" charset="-122"/>
                <a:cs typeface="+mn-cs"/>
              </a:rPr>
              <a:t>Rollback</a:t>
            </a:r>
            <a:r>
              <a:rPr lang="zh-CN" altLang="en-US" sz="1200" b="0" i="0" kern="1200" dirty="0" smtClean="0">
                <a:solidFill>
                  <a:schemeClr val="tx1"/>
                </a:solidFill>
                <a:latin typeface="Arial" charset="0"/>
                <a:ea typeface="宋体" pitchFamily="2" charset="-122"/>
                <a:cs typeface="+mn-cs"/>
              </a:rPr>
              <a:t>）到事务开始前的状态，就像这个事务从来没有执行过一样。</a:t>
            </a:r>
          </a:p>
          <a:p>
            <a:r>
              <a:rPr lang="zh-CN" altLang="en-US" sz="1200" b="0" i="0" kern="1200" dirty="0" smtClean="0">
                <a:solidFill>
                  <a:schemeClr val="tx1"/>
                </a:solidFill>
                <a:latin typeface="Arial" charset="0"/>
                <a:ea typeface="宋体" pitchFamily="2" charset="-122"/>
                <a:cs typeface="+mn-cs"/>
              </a:rPr>
              <a:t>　　</a:t>
            </a:r>
            <a:r>
              <a:rPr lang="zh-CN" altLang="en-US" sz="1200" b="1" i="0" kern="1200" dirty="0" smtClean="0">
                <a:solidFill>
                  <a:schemeClr val="tx1"/>
                </a:solidFill>
                <a:latin typeface="Arial" charset="0"/>
                <a:ea typeface="宋体" pitchFamily="2" charset="-122"/>
                <a:cs typeface="+mn-cs"/>
              </a:rPr>
              <a:t>一致性</a:t>
            </a:r>
            <a:endParaRPr lang="zh-CN" altLang="en-US"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　　在事务开始之前和事务结束以后，数据库的完整性约束没有被破坏。外键约束。</a:t>
            </a:r>
          </a:p>
          <a:p>
            <a:r>
              <a:rPr lang="zh-CN" altLang="en-US" sz="1200" b="0" i="0" kern="1200" dirty="0" smtClean="0">
                <a:solidFill>
                  <a:schemeClr val="tx1"/>
                </a:solidFill>
                <a:latin typeface="Arial" charset="0"/>
                <a:ea typeface="宋体" pitchFamily="2" charset="-122"/>
                <a:cs typeface="+mn-cs"/>
              </a:rPr>
              <a:t>　　</a:t>
            </a:r>
            <a:r>
              <a:rPr lang="zh-CN" altLang="en-US" sz="1200" b="1" i="0" kern="1200" dirty="0" smtClean="0">
                <a:solidFill>
                  <a:schemeClr val="tx1"/>
                </a:solidFill>
                <a:latin typeface="Arial" charset="0"/>
                <a:ea typeface="宋体" pitchFamily="2" charset="-122"/>
                <a:cs typeface="+mn-cs"/>
              </a:rPr>
              <a:t>隔离性</a:t>
            </a:r>
            <a:endParaRPr lang="zh-CN" altLang="en-US"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　　两个事务的执行是互不干扰的，一个事务不可能看到其他事务运行时，中间某一时刻的数据。锁机制。</a:t>
            </a:r>
          </a:p>
          <a:p>
            <a:r>
              <a:rPr lang="zh-CN" altLang="en-US" sz="1200" b="0" i="0" kern="1200" dirty="0" smtClean="0">
                <a:solidFill>
                  <a:schemeClr val="tx1"/>
                </a:solidFill>
                <a:latin typeface="Arial" charset="0"/>
                <a:ea typeface="宋体" pitchFamily="2" charset="-122"/>
                <a:cs typeface="+mn-cs"/>
              </a:rPr>
              <a:t>　　</a:t>
            </a:r>
            <a:r>
              <a:rPr lang="zh-CN" altLang="en-US" sz="1200" b="1" i="0" kern="1200" dirty="0" smtClean="0">
                <a:solidFill>
                  <a:schemeClr val="tx1"/>
                </a:solidFill>
                <a:latin typeface="Arial" charset="0"/>
                <a:ea typeface="宋体" pitchFamily="2" charset="-122"/>
                <a:cs typeface="+mn-cs"/>
              </a:rPr>
              <a:t>持久性</a:t>
            </a:r>
            <a:endParaRPr lang="zh-CN" altLang="en-US"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　　在事务完成以后，该事务所对数据库所作的更改便持久的保存在数据库之中，并不会被回滚。</a:t>
            </a:r>
          </a:p>
          <a:p>
            <a:r>
              <a:rPr lang="zh-CN" altLang="en-US" sz="1200" b="0" i="0" kern="1200" dirty="0" smtClean="0">
                <a:solidFill>
                  <a:schemeClr val="tx1"/>
                </a:solidFill>
                <a:latin typeface="Arial" charset="0"/>
                <a:ea typeface="宋体" pitchFamily="2" charset="-122"/>
                <a:cs typeface="+mn-cs"/>
              </a:rPr>
              <a:t>　　由于一项操作通常会包含许多子操作，而这些子操作可能会因为硬件的损坏或其他因素产生问题，要正确实现</a:t>
            </a:r>
            <a:r>
              <a:rPr lang="en-US" altLang="zh-CN" sz="1200" b="0" i="0" kern="1200" dirty="0" smtClean="0">
                <a:solidFill>
                  <a:schemeClr val="tx1"/>
                </a:solidFill>
                <a:latin typeface="Arial" charset="0"/>
                <a:ea typeface="宋体" pitchFamily="2" charset="-122"/>
                <a:cs typeface="+mn-cs"/>
              </a:rPr>
              <a:t>ACID</a:t>
            </a:r>
            <a:r>
              <a:rPr lang="zh-CN" altLang="en-US" sz="1200" b="0" i="0" kern="1200" dirty="0" smtClean="0">
                <a:solidFill>
                  <a:schemeClr val="tx1"/>
                </a:solidFill>
                <a:latin typeface="Arial" charset="0"/>
                <a:ea typeface="宋体" pitchFamily="2" charset="-122"/>
                <a:cs typeface="+mn-cs"/>
              </a:rPr>
              <a:t>并不容易。</a:t>
            </a:r>
            <a:r>
              <a:rPr lang="en-US" altLang="zh-CN" sz="1200" b="0" i="0" kern="1200" dirty="0" smtClean="0">
                <a:solidFill>
                  <a:schemeClr val="tx1"/>
                </a:solidFill>
                <a:latin typeface="Arial" charset="0"/>
                <a:ea typeface="宋体" pitchFamily="2" charset="-122"/>
                <a:cs typeface="+mn-cs"/>
              </a:rPr>
              <a:t>ACID</a:t>
            </a:r>
            <a:r>
              <a:rPr lang="zh-CN" altLang="en-US" sz="1200" b="0" i="0" kern="1200" dirty="0" smtClean="0">
                <a:solidFill>
                  <a:schemeClr val="tx1"/>
                </a:solidFill>
                <a:latin typeface="Arial" charset="0"/>
                <a:ea typeface="宋体" pitchFamily="2" charset="-122"/>
                <a:cs typeface="+mn-cs"/>
              </a:rPr>
              <a:t>建议数据库将所有需要更新以及修改的资料一次操作完毕，但实际上并不可行。</a:t>
            </a:r>
          </a:p>
          <a:p>
            <a:r>
              <a:rPr lang="zh-CN" altLang="en-US" sz="1200" b="0" i="0" kern="1200" dirty="0" smtClean="0">
                <a:solidFill>
                  <a:schemeClr val="tx1"/>
                </a:solidFill>
                <a:latin typeface="Arial" charset="0"/>
                <a:ea typeface="宋体" pitchFamily="2" charset="-122"/>
                <a:cs typeface="+mn-cs"/>
              </a:rPr>
              <a:t>　　目前主要有两种方式实现</a:t>
            </a:r>
            <a:r>
              <a:rPr lang="en-US" altLang="zh-CN" sz="1200" b="0" i="0" kern="1200" dirty="0" smtClean="0">
                <a:solidFill>
                  <a:schemeClr val="tx1"/>
                </a:solidFill>
                <a:latin typeface="Arial" charset="0"/>
                <a:ea typeface="宋体" pitchFamily="2" charset="-122"/>
                <a:cs typeface="+mn-cs"/>
              </a:rPr>
              <a:t>ACID</a:t>
            </a:r>
            <a:r>
              <a:rPr lang="zh-CN" altLang="en-US" sz="1200" b="0" i="0" kern="1200" dirty="0" smtClean="0">
                <a:solidFill>
                  <a:schemeClr val="tx1"/>
                </a:solidFill>
                <a:latin typeface="Arial" charset="0"/>
                <a:ea typeface="宋体" pitchFamily="2" charset="-122"/>
                <a:cs typeface="+mn-cs"/>
              </a:rPr>
              <a:t>：第一种是</a:t>
            </a:r>
            <a:r>
              <a:rPr lang="en-US" altLang="zh-CN" sz="1200" b="0" i="0" kern="1200" dirty="0" smtClean="0">
                <a:solidFill>
                  <a:schemeClr val="tx1"/>
                </a:solidFill>
                <a:latin typeface="Arial" charset="0"/>
                <a:ea typeface="宋体" pitchFamily="2" charset="-122"/>
                <a:cs typeface="+mn-cs"/>
              </a:rPr>
              <a:t>Write ahead logging</a:t>
            </a:r>
            <a:r>
              <a:rPr lang="zh-CN" altLang="en-US" sz="1200" b="0" i="0" kern="1200" dirty="0" smtClean="0">
                <a:solidFill>
                  <a:schemeClr val="tx1"/>
                </a:solidFill>
                <a:latin typeface="Arial" charset="0"/>
                <a:ea typeface="宋体" pitchFamily="2" charset="-122"/>
                <a:cs typeface="+mn-cs"/>
              </a:rPr>
              <a:t>，也就是日志式的方式。第二种是</a:t>
            </a:r>
            <a:r>
              <a:rPr lang="en-US" altLang="zh-CN" sz="1200" b="0" i="0" kern="1200" dirty="0" smtClean="0">
                <a:solidFill>
                  <a:schemeClr val="tx1"/>
                </a:solidFill>
                <a:latin typeface="Arial" charset="0"/>
                <a:ea typeface="宋体" pitchFamily="2" charset="-122"/>
                <a:cs typeface="+mn-cs"/>
              </a:rPr>
              <a:t>Shadow paging</a:t>
            </a:r>
            <a:r>
              <a:rPr lang="zh-CN" altLang="en-US" sz="1200" b="0" i="0" kern="1200" dirty="0" smtClean="0">
                <a:solidFill>
                  <a:schemeClr val="tx1"/>
                </a:solidFill>
                <a:latin typeface="Arial" charset="0"/>
                <a:ea typeface="宋体" pitchFamily="2" charset="-122"/>
                <a:cs typeface="+mn-cs"/>
              </a:rPr>
              <a:t>。</a:t>
            </a:r>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12</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a:bodyPr>
          <a:lstStyle/>
          <a:p>
            <a:r>
              <a:rPr lang="en-US" altLang="zh-CN" sz="1200" b="0" i="0" kern="1200" dirty="0" smtClean="0">
                <a:solidFill>
                  <a:schemeClr val="tx1"/>
                </a:solidFill>
                <a:latin typeface="Arial" charset="0"/>
                <a:ea typeface="宋体" pitchFamily="2" charset="-122"/>
                <a:cs typeface="+mn-cs"/>
              </a:rPr>
              <a:t>ACID</a:t>
            </a:r>
            <a:r>
              <a:rPr lang="zh-CN" altLang="en-US" sz="1200" b="0" i="0" kern="1200" dirty="0" smtClean="0">
                <a:solidFill>
                  <a:schemeClr val="tx1"/>
                </a:solidFill>
                <a:latin typeface="Arial" charset="0"/>
                <a:ea typeface="宋体" pitchFamily="2" charset="-122"/>
                <a:cs typeface="+mn-cs"/>
              </a:rPr>
              <a:t>：数据库事务正确执行的四个基本要素的缩写。</a:t>
            </a:r>
            <a:endParaRPr lang="en-US" altLang="zh-CN"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包含：原子性</a:t>
            </a:r>
            <a:r>
              <a:rPr lang="en-US" altLang="zh-CN" sz="1200" b="0" i="0" kern="1200" dirty="0" smtClean="0">
                <a:solidFill>
                  <a:schemeClr val="tx1"/>
                </a:solidFill>
                <a:latin typeface="Arial" charset="0"/>
                <a:ea typeface="宋体" pitchFamily="2" charset="-122"/>
                <a:cs typeface="+mn-cs"/>
              </a:rPr>
              <a:t>(Atomicity</a:t>
            </a:r>
            <a:r>
              <a:rPr lang="zh-CN" altLang="en-US" sz="1200" b="0" i="0" kern="1200" dirty="0" smtClean="0">
                <a:solidFill>
                  <a:schemeClr val="tx1"/>
                </a:solidFill>
                <a:latin typeface="Arial" charset="0"/>
                <a:ea typeface="宋体" pitchFamily="2" charset="-122"/>
                <a:cs typeface="+mn-cs"/>
              </a:rPr>
              <a:t>）、一致性（</a:t>
            </a:r>
            <a:r>
              <a:rPr lang="en-US" altLang="zh-CN" sz="1200" b="0" i="0" kern="1200" dirty="0" smtClean="0">
                <a:solidFill>
                  <a:schemeClr val="tx1"/>
                </a:solidFill>
                <a:latin typeface="Arial" charset="0"/>
                <a:ea typeface="宋体" pitchFamily="2" charset="-122"/>
                <a:cs typeface="+mn-cs"/>
              </a:rPr>
              <a:t>Consistency</a:t>
            </a:r>
            <a:r>
              <a:rPr lang="zh-CN" altLang="en-US" sz="1200" b="0" i="0" kern="1200" dirty="0" smtClean="0">
                <a:solidFill>
                  <a:schemeClr val="tx1"/>
                </a:solidFill>
                <a:latin typeface="Arial" charset="0"/>
                <a:ea typeface="宋体" pitchFamily="2" charset="-122"/>
                <a:cs typeface="+mn-cs"/>
              </a:rPr>
              <a:t>）、隔离性（</a:t>
            </a:r>
            <a:r>
              <a:rPr lang="en-US" altLang="zh-CN" sz="1200" b="0" i="0" kern="1200" dirty="0" smtClean="0">
                <a:solidFill>
                  <a:schemeClr val="tx1"/>
                </a:solidFill>
                <a:latin typeface="Arial" charset="0"/>
                <a:ea typeface="宋体" pitchFamily="2" charset="-122"/>
                <a:cs typeface="+mn-cs"/>
              </a:rPr>
              <a:t>Isolation</a:t>
            </a:r>
            <a:r>
              <a:rPr lang="zh-CN" altLang="en-US" sz="1200" b="0" i="0" kern="1200" dirty="0" smtClean="0">
                <a:solidFill>
                  <a:schemeClr val="tx1"/>
                </a:solidFill>
                <a:latin typeface="Arial" charset="0"/>
                <a:ea typeface="宋体" pitchFamily="2" charset="-122"/>
                <a:cs typeface="+mn-cs"/>
              </a:rPr>
              <a:t>）、持久性（</a:t>
            </a:r>
            <a:r>
              <a:rPr lang="en-US" altLang="zh-CN" sz="1200" b="0" i="0" kern="1200" dirty="0" smtClean="0">
                <a:solidFill>
                  <a:schemeClr val="tx1"/>
                </a:solidFill>
                <a:latin typeface="Arial" charset="0"/>
                <a:ea typeface="宋体" pitchFamily="2" charset="-122"/>
                <a:cs typeface="+mn-cs"/>
              </a:rPr>
              <a:t>Durability</a:t>
            </a:r>
            <a:r>
              <a:rPr lang="zh-CN" altLang="en-US" sz="1200" b="0" i="0" kern="1200" dirty="0" smtClean="0">
                <a:solidFill>
                  <a:schemeClr val="tx1"/>
                </a:solidFill>
                <a:latin typeface="Arial" charset="0"/>
                <a:ea typeface="宋体" pitchFamily="2" charset="-122"/>
                <a:cs typeface="+mn-cs"/>
              </a:rPr>
              <a:t>）。</a:t>
            </a:r>
            <a:endParaRPr lang="en-US" altLang="zh-CN"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一个支持事务（</a:t>
            </a:r>
            <a:r>
              <a:rPr lang="en-US" altLang="zh-CN" sz="1200" b="0" i="0" kern="1200" dirty="0" smtClean="0">
                <a:solidFill>
                  <a:schemeClr val="tx1"/>
                </a:solidFill>
                <a:latin typeface="Arial" charset="0"/>
                <a:ea typeface="宋体" pitchFamily="2" charset="-122"/>
                <a:cs typeface="+mn-cs"/>
              </a:rPr>
              <a:t>Transaction</a:t>
            </a:r>
            <a:r>
              <a:rPr lang="zh-CN" altLang="en-US" sz="1200" b="0" i="0" kern="1200" dirty="0" smtClean="0">
                <a:solidFill>
                  <a:schemeClr val="tx1"/>
                </a:solidFill>
                <a:latin typeface="Arial" charset="0"/>
                <a:ea typeface="宋体" pitchFamily="2" charset="-122"/>
                <a:cs typeface="+mn-cs"/>
              </a:rPr>
              <a:t>）的数据库系统，必需要具有这四种特性，否则在事务过程（</a:t>
            </a:r>
            <a:r>
              <a:rPr lang="en-US" altLang="zh-CN" sz="1200" b="0" i="0" kern="1200" dirty="0" smtClean="0">
                <a:solidFill>
                  <a:schemeClr val="tx1"/>
                </a:solidFill>
                <a:latin typeface="Arial" charset="0"/>
                <a:ea typeface="宋体" pitchFamily="2" charset="-122"/>
                <a:cs typeface="+mn-cs"/>
              </a:rPr>
              <a:t>Transaction processing</a:t>
            </a:r>
            <a:r>
              <a:rPr lang="zh-CN" altLang="en-US" sz="1200" b="0" i="0" kern="1200" dirty="0" smtClean="0">
                <a:solidFill>
                  <a:schemeClr val="tx1"/>
                </a:solidFill>
                <a:latin typeface="Arial" charset="0"/>
                <a:ea typeface="宋体" pitchFamily="2" charset="-122"/>
                <a:cs typeface="+mn-cs"/>
              </a:rPr>
              <a:t>）当中无法保证数据的正确性，交易过程极可能达不到交易方的要求。</a:t>
            </a:r>
          </a:p>
          <a:p>
            <a:r>
              <a:rPr lang="zh-CN" altLang="en-US" sz="1200" b="0" i="0" kern="1200" dirty="0" smtClean="0">
                <a:solidFill>
                  <a:schemeClr val="tx1"/>
                </a:solidFill>
                <a:latin typeface="Arial" charset="0"/>
                <a:ea typeface="宋体" pitchFamily="2" charset="-122"/>
                <a:cs typeface="+mn-cs"/>
              </a:rPr>
              <a:t>　　</a:t>
            </a:r>
            <a:r>
              <a:rPr lang="zh-CN" altLang="en-US" sz="1200" b="1" i="0" kern="1200" dirty="0" smtClean="0">
                <a:solidFill>
                  <a:schemeClr val="tx1"/>
                </a:solidFill>
                <a:latin typeface="Arial" charset="0"/>
                <a:ea typeface="宋体" pitchFamily="2" charset="-122"/>
                <a:cs typeface="+mn-cs"/>
              </a:rPr>
              <a:t>原子性</a:t>
            </a:r>
            <a:endParaRPr lang="zh-CN" altLang="en-US"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　　整个事务中的所有操作，要么全部完成，要么全部不完成，不可能停滞在中间某个环节。事务在执行过程中发生错误，会被回滚（</a:t>
            </a:r>
            <a:r>
              <a:rPr lang="en-US" altLang="zh-CN" sz="1200" b="0" i="0" kern="1200" dirty="0" smtClean="0">
                <a:solidFill>
                  <a:schemeClr val="tx1"/>
                </a:solidFill>
                <a:latin typeface="Arial" charset="0"/>
                <a:ea typeface="宋体" pitchFamily="2" charset="-122"/>
                <a:cs typeface="+mn-cs"/>
              </a:rPr>
              <a:t>Rollback</a:t>
            </a:r>
            <a:r>
              <a:rPr lang="zh-CN" altLang="en-US" sz="1200" b="0" i="0" kern="1200" dirty="0" smtClean="0">
                <a:solidFill>
                  <a:schemeClr val="tx1"/>
                </a:solidFill>
                <a:latin typeface="Arial" charset="0"/>
                <a:ea typeface="宋体" pitchFamily="2" charset="-122"/>
                <a:cs typeface="+mn-cs"/>
              </a:rPr>
              <a:t>）到事务开始前的状态，就像这个事务从来没有执行过一样。</a:t>
            </a:r>
          </a:p>
          <a:p>
            <a:r>
              <a:rPr lang="zh-CN" altLang="en-US" sz="1200" b="0" i="0" kern="1200" dirty="0" smtClean="0">
                <a:solidFill>
                  <a:schemeClr val="tx1"/>
                </a:solidFill>
                <a:latin typeface="Arial" charset="0"/>
                <a:ea typeface="宋体" pitchFamily="2" charset="-122"/>
                <a:cs typeface="+mn-cs"/>
              </a:rPr>
              <a:t>　　</a:t>
            </a:r>
            <a:r>
              <a:rPr lang="zh-CN" altLang="en-US" sz="1200" b="1" i="0" kern="1200" dirty="0" smtClean="0">
                <a:solidFill>
                  <a:schemeClr val="tx1"/>
                </a:solidFill>
                <a:latin typeface="Arial" charset="0"/>
                <a:ea typeface="宋体" pitchFamily="2" charset="-122"/>
                <a:cs typeface="+mn-cs"/>
              </a:rPr>
              <a:t>一致性</a:t>
            </a:r>
            <a:endParaRPr lang="zh-CN" altLang="en-US"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　　在事务开始之前和事务结束以后，数据库的完整性约束没有被破坏。外键约束。</a:t>
            </a:r>
          </a:p>
          <a:p>
            <a:r>
              <a:rPr lang="zh-CN" altLang="en-US" sz="1200" b="0" i="0" kern="1200" dirty="0" smtClean="0">
                <a:solidFill>
                  <a:schemeClr val="tx1"/>
                </a:solidFill>
                <a:latin typeface="Arial" charset="0"/>
                <a:ea typeface="宋体" pitchFamily="2" charset="-122"/>
                <a:cs typeface="+mn-cs"/>
              </a:rPr>
              <a:t>　　</a:t>
            </a:r>
            <a:r>
              <a:rPr lang="zh-CN" altLang="en-US" sz="1200" b="1" i="0" kern="1200" dirty="0" smtClean="0">
                <a:solidFill>
                  <a:schemeClr val="tx1"/>
                </a:solidFill>
                <a:latin typeface="Arial" charset="0"/>
                <a:ea typeface="宋体" pitchFamily="2" charset="-122"/>
                <a:cs typeface="+mn-cs"/>
              </a:rPr>
              <a:t>隔离性</a:t>
            </a:r>
            <a:endParaRPr lang="zh-CN" altLang="en-US"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　　两个事务的执行是互不干扰的，一个事务不可能看到其他事务运行时，中间某一时刻的数据。锁机制。</a:t>
            </a:r>
          </a:p>
          <a:p>
            <a:r>
              <a:rPr lang="zh-CN" altLang="en-US" sz="1200" b="0" i="0" kern="1200" dirty="0" smtClean="0">
                <a:solidFill>
                  <a:schemeClr val="tx1"/>
                </a:solidFill>
                <a:latin typeface="Arial" charset="0"/>
                <a:ea typeface="宋体" pitchFamily="2" charset="-122"/>
                <a:cs typeface="+mn-cs"/>
              </a:rPr>
              <a:t>　　</a:t>
            </a:r>
            <a:r>
              <a:rPr lang="zh-CN" altLang="en-US" sz="1200" b="1" i="0" kern="1200" dirty="0" smtClean="0">
                <a:solidFill>
                  <a:schemeClr val="tx1"/>
                </a:solidFill>
                <a:latin typeface="Arial" charset="0"/>
                <a:ea typeface="宋体" pitchFamily="2" charset="-122"/>
                <a:cs typeface="+mn-cs"/>
              </a:rPr>
              <a:t>持久性</a:t>
            </a:r>
            <a:endParaRPr lang="zh-CN" altLang="en-US" sz="1200" b="0" i="0" kern="1200" dirty="0" smtClean="0">
              <a:solidFill>
                <a:schemeClr val="tx1"/>
              </a:solidFill>
              <a:latin typeface="Arial" charset="0"/>
              <a:ea typeface="宋体" pitchFamily="2" charset="-122"/>
              <a:cs typeface="+mn-cs"/>
            </a:endParaRPr>
          </a:p>
          <a:p>
            <a:r>
              <a:rPr lang="zh-CN" altLang="en-US" sz="1200" b="0" i="0" kern="1200" dirty="0" smtClean="0">
                <a:solidFill>
                  <a:schemeClr val="tx1"/>
                </a:solidFill>
                <a:latin typeface="Arial" charset="0"/>
                <a:ea typeface="宋体" pitchFamily="2" charset="-122"/>
                <a:cs typeface="+mn-cs"/>
              </a:rPr>
              <a:t>　　在事务完成以后，该事务所对数据库所作的更改便持久的保存在数据库之中，并不会被回滚。</a:t>
            </a:r>
          </a:p>
          <a:p>
            <a:r>
              <a:rPr lang="zh-CN" altLang="en-US" sz="1200" b="0" i="0" kern="1200" dirty="0" smtClean="0">
                <a:solidFill>
                  <a:schemeClr val="tx1"/>
                </a:solidFill>
                <a:latin typeface="Arial" charset="0"/>
                <a:ea typeface="宋体" pitchFamily="2" charset="-122"/>
                <a:cs typeface="+mn-cs"/>
              </a:rPr>
              <a:t>　　由于一项操作通常会包含许多子操作，而这些子操作可能会因为硬件的损坏或其他因素产生问题，要正确实现</a:t>
            </a:r>
            <a:r>
              <a:rPr lang="en-US" altLang="zh-CN" sz="1200" b="0" i="0" kern="1200" dirty="0" smtClean="0">
                <a:solidFill>
                  <a:schemeClr val="tx1"/>
                </a:solidFill>
                <a:latin typeface="Arial" charset="0"/>
                <a:ea typeface="宋体" pitchFamily="2" charset="-122"/>
                <a:cs typeface="+mn-cs"/>
              </a:rPr>
              <a:t>ACID</a:t>
            </a:r>
            <a:r>
              <a:rPr lang="zh-CN" altLang="en-US" sz="1200" b="0" i="0" kern="1200" dirty="0" smtClean="0">
                <a:solidFill>
                  <a:schemeClr val="tx1"/>
                </a:solidFill>
                <a:latin typeface="Arial" charset="0"/>
                <a:ea typeface="宋体" pitchFamily="2" charset="-122"/>
                <a:cs typeface="+mn-cs"/>
              </a:rPr>
              <a:t>并不容易。</a:t>
            </a:r>
            <a:r>
              <a:rPr lang="en-US" altLang="zh-CN" sz="1200" b="0" i="0" kern="1200" dirty="0" smtClean="0">
                <a:solidFill>
                  <a:schemeClr val="tx1"/>
                </a:solidFill>
                <a:latin typeface="Arial" charset="0"/>
                <a:ea typeface="宋体" pitchFamily="2" charset="-122"/>
                <a:cs typeface="+mn-cs"/>
              </a:rPr>
              <a:t>ACID</a:t>
            </a:r>
            <a:r>
              <a:rPr lang="zh-CN" altLang="en-US" sz="1200" b="0" i="0" kern="1200" dirty="0" smtClean="0">
                <a:solidFill>
                  <a:schemeClr val="tx1"/>
                </a:solidFill>
                <a:latin typeface="Arial" charset="0"/>
                <a:ea typeface="宋体" pitchFamily="2" charset="-122"/>
                <a:cs typeface="+mn-cs"/>
              </a:rPr>
              <a:t>建议数据库将所有需要更新以及修改的资料一次操作完毕，但实际上并不可行。</a:t>
            </a:r>
          </a:p>
          <a:p>
            <a:r>
              <a:rPr lang="zh-CN" altLang="en-US" sz="1200" b="0" i="0" kern="1200" dirty="0" smtClean="0">
                <a:solidFill>
                  <a:schemeClr val="tx1"/>
                </a:solidFill>
                <a:latin typeface="Arial" charset="0"/>
                <a:ea typeface="宋体" pitchFamily="2" charset="-122"/>
                <a:cs typeface="+mn-cs"/>
              </a:rPr>
              <a:t>　　目前主要有两种方式实现</a:t>
            </a:r>
            <a:r>
              <a:rPr lang="en-US" altLang="zh-CN" sz="1200" b="0" i="0" kern="1200" dirty="0" smtClean="0">
                <a:solidFill>
                  <a:schemeClr val="tx1"/>
                </a:solidFill>
                <a:latin typeface="Arial" charset="0"/>
                <a:ea typeface="宋体" pitchFamily="2" charset="-122"/>
                <a:cs typeface="+mn-cs"/>
              </a:rPr>
              <a:t>ACID</a:t>
            </a:r>
            <a:r>
              <a:rPr lang="zh-CN" altLang="en-US" sz="1200" b="0" i="0" kern="1200" dirty="0" smtClean="0">
                <a:solidFill>
                  <a:schemeClr val="tx1"/>
                </a:solidFill>
                <a:latin typeface="Arial" charset="0"/>
                <a:ea typeface="宋体" pitchFamily="2" charset="-122"/>
                <a:cs typeface="+mn-cs"/>
              </a:rPr>
              <a:t>：第一种是</a:t>
            </a:r>
            <a:r>
              <a:rPr lang="en-US" altLang="zh-CN" sz="1200" b="0" i="0" kern="1200" dirty="0" smtClean="0">
                <a:solidFill>
                  <a:schemeClr val="tx1"/>
                </a:solidFill>
                <a:latin typeface="Arial" charset="0"/>
                <a:ea typeface="宋体" pitchFamily="2" charset="-122"/>
                <a:cs typeface="+mn-cs"/>
              </a:rPr>
              <a:t>Write ahead logging</a:t>
            </a:r>
            <a:r>
              <a:rPr lang="zh-CN" altLang="en-US" sz="1200" b="0" i="0" kern="1200" dirty="0" smtClean="0">
                <a:solidFill>
                  <a:schemeClr val="tx1"/>
                </a:solidFill>
                <a:latin typeface="Arial" charset="0"/>
                <a:ea typeface="宋体" pitchFamily="2" charset="-122"/>
                <a:cs typeface="+mn-cs"/>
              </a:rPr>
              <a:t>，也就是日志式的方式。第二种是</a:t>
            </a:r>
            <a:r>
              <a:rPr lang="en-US" altLang="zh-CN" sz="1200" b="0" i="0" kern="1200" dirty="0" smtClean="0">
                <a:solidFill>
                  <a:schemeClr val="tx1"/>
                </a:solidFill>
                <a:latin typeface="Arial" charset="0"/>
                <a:ea typeface="宋体" pitchFamily="2" charset="-122"/>
                <a:cs typeface="+mn-cs"/>
              </a:rPr>
              <a:t>Shadow paging</a:t>
            </a:r>
            <a:r>
              <a:rPr lang="zh-CN" altLang="en-US" sz="1200" b="0" i="0" kern="1200" dirty="0" smtClean="0">
                <a:solidFill>
                  <a:schemeClr val="tx1"/>
                </a:solidFill>
                <a:latin typeface="Arial" charset="0"/>
                <a:ea typeface="宋体" pitchFamily="2" charset="-122"/>
                <a:cs typeface="+mn-cs"/>
              </a:rPr>
              <a:t>。</a:t>
            </a:r>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13</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latin typeface="Arial" charset="0"/>
                <a:ea typeface="宋体" pitchFamily="2" charset="-122"/>
                <a:cs typeface="+mn-cs"/>
              </a:rPr>
              <a:t>CLP</a:t>
            </a:r>
            <a:r>
              <a:rPr lang="zh-CN" altLang="en-US" sz="1200" b="0" i="0" kern="1200" dirty="0" smtClean="0">
                <a:solidFill>
                  <a:schemeClr val="tx1"/>
                </a:solidFill>
                <a:latin typeface="Arial" charset="0"/>
                <a:ea typeface="宋体" pitchFamily="2" charset="-122"/>
                <a:cs typeface="+mn-cs"/>
              </a:rPr>
              <a:t>（</a:t>
            </a:r>
            <a:r>
              <a:rPr lang="en-US" sz="1200" b="0" i="0" kern="1200" dirty="0" smtClean="0">
                <a:solidFill>
                  <a:schemeClr val="tx1"/>
                </a:solidFill>
                <a:latin typeface="Arial" charset="0"/>
                <a:ea typeface="宋体" pitchFamily="2" charset="-122"/>
                <a:cs typeface="+mn-cs"/>
              </a:rPr>
              <a:t>Command Line Processor</a:t>
            </a:r>
            <a:r>
              <a:rPr lang="zh-CN" altLang="en-US" sz="1200" b="0" i="0" kern="1200" dirty="0" smtClean="0">
                <a:solidFill>
                  <a:schemeClr val="tx1"/>
                </a:solidFill>
                <a:latin typeface="Arial" charset="0"/>
                <a:ea typeface="宋体" pitchFamily="2" charset="-122"/>
                <a:cs typeface="+mn-cs"/>
              </a:rPr>
              <a:t>）命令行处理器</a:t>
            </a:r>
            <a:endParaRPr lang="en-US" altLang="zh-CN" sz="1200" b="0" i="0" kern="1200" dirty="0" smtClean="0">
              <a:solidFill>
                <a:schemeClr val="tx1"/>
              </a:solidFill>
              <a:latin typeface="Arial"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latin typeface="Arial" charset="0"/>
              <a:ea typeface="宋体" pitchFamily="2" charset="-122"/>
              <a:cs typeface="+mn-cs"/>
            </a:endParaRPr>
          </a:p>
          <a:p>
            <a:r>
              <a:rPr lang="en-US" altLang="zh-CN" sz="2800" kern="1200" dirty="0" smtClean="0">
                <a:solidFill>
                  <a:schemeClr val="tx1"/>
                </a:solidFill>
                <a:latin typeface="Arial" charset="0"/>
                <a:ea typeface="华文楷体" pitchFamily="2" charset="-122"/>
                <a:cs typeface="+mn-cs"/>
              </a:rPr>
              <a:t>7</a:t>
            </a:r>
            <a:r>
              <a:rPr lang="zh-CN" altLang="en-US" sz="2800" kern="1200" dirty="0" smtClean="0">
                <a:solidFill>
                  <a:schemeClr val="tx1"/>
                </a:solidFill>
                <a:latin typeface="Arial" charset="0"/>
                <a:ea typeface="华文楷体" pitchFamily="2" charset="-122"/>
                <a:cs typeface="+mn-cs"/>
              </a:rPr>
              <a:t>类临时文件</a:t>
            </a:r>
            <a:endParaRPr lang="en-US" altLang="zh-CN" sz="2400" kern="1200" dirty="0" smtClean="0">
              <a:solidFill>
                <a:schemeClr val="tx1"/>
              </a:solidFill>
              <a:latin typeface="Arial" charset="0"/>
              <a:ea typeface="华文楷体" pitchFamily="2" charset="-122"/>
              <a:cs typeface="+mn-cs"/>
            </a:endParaRPr>
          </a:p>
          <a:p>
            <a:pPr>
              <a:lnSpc>
                <a:spcPct val="150000"/>
              </a:lnSpc>
            </a:pPr>
            <a:r>
              <a:rPr lang="zh-CN" altLang="en-US" sz="1200" b="0" kern="1200" dirty="0" smtClean="0">
                <a:solidFill>
                  <a:schemeClr val="tx1"/>
                </a:solidFill>
                <a:latin typeface="Arial" charset="0"/>
                <a:ea typeface="华文楷体" pitchFamily="2" charset="-122"/>
                <a:cs typeface="+mn-cs"/>
              </a:rPr>
              <a:t>（</a:t>
            </a:r>
            <a:r>
              <a:rPr lang="en-US" altLang="zh-CN" sz="1200" b="0" kern="1200" dirty="0" smtClean="0">
                <a:solidFill>
                  <a:schemeClr val="tx1"/>
                </a:solidFill>
                <a:latin typeface="Arial" charset="0"/>
                <a:ea typeface="华文楷体" pitchFamily="2" charset="-122"/>
                <a:cs typeface="+mn-cs"/>
              </a:rPr>
              <a:t>1</a:t>
            </a:r>
            <a:r>
              <a:rPr lang="zh-CN" altLang="en-US" sz="1200" b="0" kern="1200" dirty="0" smtClean="0">
                <a:solidFill>
                  <a:schemeClr val="tx1"/>
                </a:solidFill>
                <a:latin typeface="Arial" charset="0"/>
                <a:ea typeface="华文楷体" pitchFamily="2" charset="-122"/>
                <a:cs typeface="+mn-cs"/>
              </a:rPr>
              <a:t>）回调日志文件</a:t>
            </a:r>
            <a:endParaRPr lang="en-US" sz="1200" b="0" kern="1200" dirty="0" smtClean="0">
              <a:solidFill>
                <a:schemeClr val="tx1"/>
              </a:solidFill>
              <a:latin typeface="Arial" charset="0"/>
              <a:ea typeface="华文楷体" pitchFamily="2" charset="-122"/>
              <a:cs typeface="+mn-cs"/>
            </a:endParaRPr>
          </a:p>
          <a:p>
            <a:pPr>
              <a:lnSpc>
                <a:spcPct val="150000"/>
              </a:lnSpc>
            </a:pPr>
            <a:r>
              <a:rPr lang="zh-CN" altLang="en-US" sz="1200" b="0" kern="1200" dirty="0" smtClean="0">
                <a:solidFill>
                  <a:schemeClr val="tx1"/>
                </a:solidFill>
                <a:latin typeface="Arial" charset="0"/>
                <a:ea typeface="华文楷体" pitchFamily="2" charset="-122"/>
                <a:cs typeface="+mn-cs"/>
              </a:rPr>
              <a:t>（</a:t>
            </a:r>
            <a:r>
              <a:rPr lang="en-US" altLang="zh-CN" sz="1200" b="0" kern="1200" dirty="0" smtClean="0">
                <a:solidFill>
                  <a:schemeClr val="tx1"/>
                </a:solidFill>
                <a:latin typeface="Arial" charset="0"/>
                <a:ea typeface="华文楷体" pitchFamily="2" charset="-122"/>
                <a:cs typeface="+mn-cs"/>
              </a:rPr>
              <a:t>2</a:t>
            </a:r>
            <a:r>
              <a:rPr lang="zh-CN" altLang="en-US" sz="1200" b="0" kern="1200" dirty="0" smtClean="0">
                <a:solidFill>
                  <a:schemeClr val="tx1"/>
                </a:solidFill>
                <a:latin typeface="Arial" charset="0"/>
                <a:ea typeface="华文楷体" pitchFamily="2" charset="-122"/>
                <a:cs typeface="+mn-cs"/>
              </a:rPr>
              <a:t>）主数据库日志</a:t>
            </a:r>
            <a:endParaRPr lang="en-US" sz="1200" b="0" kern="1200" dirty="0" smtClean="0">
              <a:solidFill>
                <a:schemeClr val="tx1"/>
              </a:solidFill>
              <a:latin typeface="Arial" charset="0"/>
              <a:ea typeface="华文楷体" pitchFamily="2" charset="-122"/>
              <a:cs typeface="+mn-cs"/>
            </a:endParaRPr>
          </a:p>
          <a:p>
            <a:pPr>
              <a:lnSpc>
                <a:spcPct val="150000"/>
              </a:lnSpc>
            </a:pPr>
            <a:r>
              <a:rPr lang="zh-CN" altLang="en-US" sz="1200" b="0" kern="1200" dirty="0" smtClean="0">
                <a:solidFill>
                  <a:schemeClr val="tx1"/>
                </a:solidFill>
                <a:latin typeface="Arial" charset="0"/>
                <a:ea typeface="华文楷体" pitchFamily="2" charset="-122"/>
                <a:cs typeface="+mn-cs"/>
              </a:rPr>
              <a:t>（</a:t>
            </a:r>
            <a:r>
              <a:rPr lang="en-US" altLang="zh-CN" sz="1200" b="0" kern="1200" dirty="0" smtClean="0">
                <a:solidFill>
                  <a:schemeClr val="tx1"/>
                </a:solidFill>
                <a:latin typeface="Arial" charset="0"/>
                <a:ea typeface="华文楷体" pitchFamily="2" charset="-122"/>
                <a:cs typeface="+mn-cs"/>
              </a:rPr>
              <a:t>3</a:t>
            </a:r>
            <a:r>
              <a:rPr lang="zh-CN" altLang="en-US" sz="1200" b="0" kern="1200" dirty="0" smtClean="0">
                <a:solidFill>
                  <a:schemeClr val="tx1"/>
                </a:solidFill>
                <a:latin typeface="Arial" charset="0"/>
                <a:ea typeface="华文楷体" pitchFamily="2" charset="-122"/>
                <a:cs typeface="+mn-cs"/>
              </a:rPr>
              <a:t>）声明日志文件</a:t>
            </a:r>
            <a:endParaRPr lang="en-US" sz="1200" b="0" kern="1200" dirty="0" smtClean="0">
              <a:solidFill>
                <a:schemeClr val="tx1"/>
              </a:solidFill>
              <a:latin typeface="Arial" charset="0"/>
              <a:ea typeface="华文楷体" pitchFamily="2" charset="-122"/>
              <a:cs typeface="+mn-cs"/>
            </a:endParaRPr>
          </a:p>
          <a:p>
            <a:pPr>
              <a:lnSpc>
                <a:spcPct val="150000"/>
              </a:lnSpc>
            </a:pPr>
            <a:r>
              <a:rPr lang="zh-CN" altLang="en-US" sz="1200" b="0" kern="1200" dirty="0" smtClean="0">
                <a:solidFill>
                  <a:srgbClr val="FF0000"/>
                </a:solidFill>
                <a:latin typeface="Arial" charset="0"/>
                <a:ea typeface="华文楷体" pitchFamily="2" charset="-122"/>
                <a:cs typeface="+mn-cs"/>
              </a:rPr>
              <a:t>（</a:t>
            </a:r>
            <a:r>
              <a:rPr lang="en-US" altLang="zh-CN" sz="1200" b="0" kern="1200" dirty="0" smtClean="0">
                <a:solidFill>
                  <a:srgbClr val="FF0000"/>
                </a:solidFill>
                <a:latin typeface="Arial" charset="0"/>
                <a:ea typeface="华文楷体" pitchFamily="2" charset="-122"/>
                <a:cs typeface="+mn-cs"/>
              </a:rPr>
              <a:t>4</a:t>
            </a:r>
            <a:r>
              <a:rPr lang="zh-CN" altLang="en-US" sz="1200" b="0" kern="1200" dirty="0" smtClean="0">
                <a:solidFill>
                  <a:srgbClr val="FF0000"/>
                </a:solidFill>
                <a:latin typeface="Arial" charset="0"/>
                <a:ea typeface="华文楷体" pitchFamily="2" charset="-122"/>
                <a:cs typeface="+mn-cs"/>
              </a:rPr>
              <a:t>）临时数据库对象</a:t>
            </a:r>
            <a:endParaRPr lang="en-US" sz="1200" b="0" kern="1200" dirty="0" smtClean="0">
              <a:solidFill>
                <a:srgbClr val="FF0000"/>
              </a:solidFill>
              <a:latin typeface="Arial" charset="0"/>
              <a:ea typeface="华文楷体" pitchFamily="2" charset="-122"/>
              <a:cs typeface="+mn-cs"/>
            </a:endParaRPr>
          </a:p>
          <a:p>
            <a:pPr>
              <a:lnSpc>
                <a:spcPct val="150000"/>
              </a:lnSpc>
            </a:pPr>
            <a:r>
              <a:rPr lang="zh-CN" altLang="en-US" sz="1200" b="0" kern="1200" dirty="0" smtClean="0">
                <a:solidFill>
                  <a:schemeClr val="tx1"/>
                </a:solidFill>
                <a:latin typeface="Arial" charset="0"/>
                <a:ea typeface="华文楷体" pitchFamily="2" charset="-122"/>
                <a:cs typeface="+mn-cs"/>
              </a:rPr>
              <a:t>（</a:t>
            </a:r>
            <a:r>
              <a:rPr lang="en-US" altLang="zh-CN" sz="1200" b="0" kern="1200" dirty="0" smtClean="0">
                <a:solidFill>
                  <a:schemeClr val="tx1"/>
                </a:solidFill>
                <a:latin typeface="Arial" charset="0"/>
                <a:ea typeface="华文楷体" pitchFamily="2" charset="-122"/>
                <a:cs typeface="+mn-cs"/>
              </a:rPr>
              <a:t>5</a:t>
            </a:r>
            <a:r>
              <a:rPr lang="zh-CN" altLang="en-US" sz="1200" b="0" kern="1200" dirty="0" smtClean="0">
                <a:solidFill>
                  <a:schemeClr val="tx1"/>
                </a:solidFill>
                <a:latin typeface="Arial" charset="0"/>
                <a:ea typeface="华文楷体" pitchFamily="2" charset="-122"/>
                <a:cs typeface="+mn-cs"/>
              </a:rPr>
              <a:t>）视图和子查询的临时持久化文件</a:t>
            </a:r>
            <a:br>
              <a:rPr lang="zh-CN" altLang="en-US" sz="1200" b="0" kern="1200" dirty="0" smtClean="0">
                <a:solidFill>
                  <a:schemeClr val="tx1"/>
                </a:solidFill>
                <a:latin typeface="Arial" charset="0"/>
                <a:ea typeface="华文楷体" pitchFamily="2" charset="-122"/>
                <a:cs typeface="+mn-cs"/>
              </a:rPr>
            </a:br>
            <a:r>
              <a:rPr lang="zh-CN" altLang="en-US" sz="1200" b="0" kern="1200" dirty="0" smtClean="0">
                <a:solidFill>
                  <a:schemeClr val="tx1"/>
                </a:solidFill>
                <a:latin typeface="Arial" charset="0"/>
                <a:ea typeface="华文楷体" pitchFamily="2" charset="-122"/>
                <a:cs typeface="+mn-cs"/>
              </a:rPr>
              <a:t>（</a:t>
            </a:r>
            <a:r>
              <a:rPr lang="en-US" altLang="zh-CN" sz="1200" b="0" kern="1200" dirty="0" smtClean="0">
                <a:solidFill>
                  <a:schemeClr val="tx1"/>
                </a:solidFill>
                <a:latin typeface="Arial" charset="0"/>
                <a:ea typeface="华文楷体" pitchFamily="2" charset="-122"/>
                <a:cs typeface="+mn-cs"/>
              </a:rPr>
              <a:t>6</a:t>
            </a:r>
            <a:r>
              <a:rPr lang="zh-CN" altLang="en-US" sz="1200" b="0" kern="1200" dirty="0" smtClean="0">
                <a:solidFill>
                  <a:schemeClr val="tx1"/>
                </a:solidFill>
                <a:latin typeface="Arial" charset="0"/>
                <a:ea typeface="华文楷体" pitchFamily="2" charset="-122"/>
                <a:cs typeface="+mn-cs"/>
              </a:rPr>
              <a:t>）临时索引文件</a:t>
            </a:r>
            <a:br>
              <a:rPr lang="zh-CN" altLang="en-US" sz="1200" b="0" kern="1200" dirty="0" smtClean="0">
                <a:solidFill>
                  <a:schemeClr val="tx1"/>
                </a:solidFill>
                <a:latin typeface="Arial" charset="0"/>
                <a:ea typeface="华文楷体" pitchFamily="2" charset="-122"/>
                <a:cs typeface="+mn-cs"/>
              </a:rPr>
            </a:br>
            <a:r>
              <a:rPr lang="zh-CN" altLang="en-US" sz="1200" b="0" kern="1200" dirty="0" smtClean="0">
                <a:solidFill>
                  <a:schemeClr val="tx1"/>
                </a:solidFill>
                <a:latin typeface="Arial" charset="0"/>
                <a:ea typeface="华文楷体" pitchFamily="2" charset="-122"/>
                <a:cs typeface="+mn-cs"/>
              </a:rPr>
              <a:t>（</a:t>
            </a:r>
            <a:r>
              <a:rPr lang="en-US" altLang="zh-CN" sz="1200" b="0" kern="1200" dirty="0" smtClean="0">
                <a:solidFill>
                  <a:schemeClr val="tx1"/>
                </a:solidFill>
                <a:latin typeface="Arial" charset="0"/>
                <a:ea typeface="华文楷体" pitchFamily="2" charset="-122"/>
                <a:cs typeface="+mn-cs"/>
              </a:rPr>
              <a:t>7</a:t>
            </a:r>
            <a:r>
              <a:rPr lang="zh-CN" altLang="en-US" sz="1200" b="0" kern="1200" dirty="0" smtClean="0">
                <a:solidFill>
                  <a:schemeClr val="tx1"/>
                </a:solidFill>
                <a:latin typeface="Arial" charset="0"/>
                <a:ea typeface="华文楷体" pitchFamily="2" charset="-122"/>
                <a:cs typeface="+mn-cs"/>
              </a:rPr>
              <a:t>）</a:t>
            </a:r>
            <a:r>
              <a:rPr lang="en-US" altLang="zh-CN" sz="1200" b="0" kern="1200" dirty="0" smtClean="0">
                <a:solidFill>
                  <a:schemeClr val="tx1"/>
                </a:solidFill>
                <a:latin typeface="Arial" charset="0"/>
                <a:ea typeface="华文楷体" pitchFamily="2" charset="-122"/>
                <a:cs typeface="+mn-cs"/>
              </a:rPr>
              <a:t>VACUUM</a:t>
            </a:r>
            <a:r>
              <a:rPr lang="zh-CN" altLang="en-US" sz="1200" b="0" kern="1200" dirty="0" smtClean="0">
                <a:solidFill>
                  <a:schemeClr val="tx1"/>
                </a:solidFill>
                <a:latin typeface="Arial" charset="0"/>
                <a:ea typeface="华文楷体" pitchFamily="2" charset="-122"/>
                <a:cs typeface="+mn-cs"/>
              </a:rPr>
              <a:t>命令使用的临时数据库文件</a:t>
            </a:r>
            <a:endParaRPr lang="en-US" altLang="zh-CN" sz="1200" b="0" kern="1200" dirty="0" smtClean="0">
              <a:solidFill>
                <a:schemeClr val="tx1"/>
              </a:solidFill>
              <a:latin typeface="Arial" charset="0"/>
              <a:ea typeface="华文楷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14</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mtClean="0"/>
              <a:t>MARK</a:t>
            </a:r>
            <a:endParaRPr lang="zh-CN" altLang="en-US" dirty="0"/>
          </a:p>
        </p:txBody>
      </p:sp>
      <p:sp>
        <p:nvSpPr>
          <p:cNvPr id="4" name="灯片编号占位符 3"/>
          <p:cNvSpPr>
            <a:spLocks noGrp="1"/>
          </p:cNvSpPr>
          <p:nvPr>
            <p:ph type="sldNum" sz="quarter" idx="10"/>
          </p:nvPr>
        </p:nvSpPr>
        <p:spPr/>
        <p:txBody>
          <a:bodyPr/>
          <a:lstStyle/>
          <a:p>
            <a:pPr>
              <a:defRPr/>
            </a:pPr>
            <a:fld id="{226F90A2-CD59-4EEB-8B5E-072F821C18FE}" type="slidenum">
              <a:rPr lang="en-US" altLang="zh-CN" smtClean="0"/>
              <a:pPr>
                <a:defRPr/>
              </a:pPr>
              <a:t>15</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Microsoft_Office_PowerPoint_97-2003_____1.ppt"/><Relationship Id="rId2" Type="http://schemas.openxmlformats.org/officeDocument/2006/relationships/slideMaster" Target="../slideMasters/slideMaster1.xml"/><Relationship Id="rId1" Type="http://schemas.openxmlformats.org/officeDocument/2006/relationships/vmlDrawing" Target="../drawings/vmlDrawing1.v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vmlDrawing" Target="../drawings/vmlDrawing2.vml"/><Relationship Id="rId4" Type="http://schemas.openxmlformats.org/officeDocument/2006/relationships/oleObject" Target="../embeddings/Microsoft_Office_PowerPoint_97-2003_____2.ppt"/></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vmlDrawing" Target="../drawings/vmlDrawing3.vml"/><Relationship Id="rId4" Type="http://schemas.openxmlformats.org/officeDocument/2006/relationships/oleObject" Target="../embeddings/Microsoft_Office_PowerPoint_97-2003_____3.ppt"/></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4.xml"/><Relationship Id="rId1" Type="http://schemas.openxmlformats.org/officeDocument/2006/relationships/vmlDrawing" Target="../drawings/vmlDrawing4.vml"/><Relationship Id="rId4" Type="http://schemas.openxmlformats.org/officeDocument/2006/relationships/oleObject" Target="../embeddings/Microsoft_Office_PowerPoint_97-2003_____4.ppt"/></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aphicFrame>
        <p:nvGraphicFramePr>
          <p:cNvPr id="4" name="Base" hidden="1"/>
          <p:cNvGraphicFramePr>
            <a:graphicFrameLocks/>
          </p:cNvGraphicFramePr>
          <p:nvPr/>
        </p:nvGraphicFramePr>
        <p:xfrm>
          <a:off x="1524000" y="1227138"/>
          <a:ext cx="6096000" cy="4402137"/>
        </p:xfrm>
        <a:graphic>
          <a:graphicData uri="http://schemas.openxmlformats.org/presentationml/2006/ole">
            <p:oleObj spid="_x0000_s67586" r:id="rId3" imgW="0" imgH="0" progId="PowerPoint.Show.8">
              <p:embed/>
            </p:oleObj>
          </a:graphicData>
        </a:graphic>
      </p:graphicFrame>
      <p:sp>
        <p:nvSpPr>
          <p:cNvPr id="5122" name="Rectangle 2"/>
          <p:cNvSpPr>
            <a:spLocks noGrp="1" noChangeArrowheads="1"/>
          </p:cNvSpPr>
          <p:nvPr>
            <p:ph type="subTitle" idx="1"/>
          </p:nvPr>
        </p:nvSpPr>
        <p:spPr>
          <a:xfrm>
            <a:off x="1406525" y="3886200"/>
            <a:ext cx="6400800" cy="1752600"/>
          </a:xfrm>
        </p:spPr>
        <p:txBody>
          <a:bodyPr/>
          <a:lstStyle>
            <a:lvl1pPr marL="0" indent="0" algn="ctr">
              <a:buFont typeface="Wingdings" pitchFamily="2" charset="2"/>
              <a:buNone/>
              <a:defRPr/>
            </a:lvl1pPr>
          </a:lstStyle>
          <a:p>
            <a:r>
              <a:rPr lang="en-US" altLang="zh-CN"/>
              <a:t>Click to edit Master subtitle style</a:t>
            </a:r>
          </a:p>
        </p:txBody>
      </p:sp>
      <p:sp>
        <p:nvSpPr>
          <p:cNvPr id="5123" name="Headline"/>
          <p:cNvSpPr>
            <a:spLocks noGrp="1" noChangeArrowheads="1"/>
          </p:cNvSpPr>
          <p:nvPr>
            <p:ph type="ctrTitle"/>
          </p:nvPr>
        </p:nvSpPr>
        <p:spPr>
          <a:xfrm>
            <a:off x="703263" y="2286000"/>
            <a:ext cx="7737475" cy="1143000"/>
          </a:xfrm>
        </p:spPr>
        <p:txBody>
          <a:bodyPr lIns="91440"/>
          <a:lstStyle>
            <a:lvl1pPr>
              <a:defRPr/>
            </a:lvl1pPr>
          </a:lstStyle>
          <a:p>
            <a:r>
              <a:rPr lang="en-US" altLang="zh-CN"/>
              <a:t>Click to edit Master 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59613" y="260350"/>
            <a:ext cx="2071687" cy="52689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44550" y="260350"/>
            <a:ext cx="6062663" cy="52689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038225" y="260350"/>
            <a:ext cx="8093075" cy="366713"/>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44550" y="1327150"/>
            <a:ext cx="3986213" cy="2024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983163" y="1327150"/>
            <a:ext cx="3986212" cy="2024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844550" y="3503613"/>
            <a:ext cx="3986213" cy="2025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983163" y="3503613"/>
            <a:ext cx="3986212" cy="2025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038225" y="260350"/>
            <a:ext cx="8093075" cy="36671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44550" y="1327150"/>
            <a:ext cx="8124825" cy="4202113"/>
          </a:xfrm>
        </p:spPr>
        <p:txBody>
          <a:bodyPr/>
          <a:lstStyle/>
          <a:p>
            <a:pPr lvl="0"/>
            <a:endParaRPr lang="zh-CN" altLang="en-US" noProof="0" smtClean="0"/>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4"/>
          <p:cNvSpPr>
            <a:spLocks noChangeShapeType="1"/>
          </p:cNvSpPr>
          <p:nvPr/>
        </p:nvSpPr>
        <p:spPr bwMode="auto">
          <a:xfrm>
            <a:off x="839788" y="457200"/>
            <a:ext cx="8129587" cy="0"/>
          </a:xfrm>
          <a:prstGeom prst="line">
            <a:avLst/>
          </a:prstGeom>
          <a:noFill/>
          <a:ln w="28575">
            <a:solidFill>
              <a:srgbClr val="A4001E"/>
            </a:solidFill>
            <a:round/>
            <a:headEnd/>
            <a:tailEnd/>
          </a:ln>
          <a:effectLst/>
        </p:spPr>
        <p:txBody>
          <a:bodyPr wrap="none" anchor="ctr"/>
          <a:lstStyle/>
          <a:p>
            <a:pPr>
              <a:defRPr/>
            </a:pPr>
            <a:endParaRPr lang="zh-CN" altLang="en-US"/>
          </a:p>
        </p:txBody>
      </p:sp>
      <p:pic>
        <p:nvPicPr>
          <p:cNvPr id="5" name="Picture 5" descr="China Telecom Logo"/>
          <p:cNvPicPr>
            <a:picLocks noChangeAspect="1" noChangeArrowheads="1"/>
          </p:cNvPicPr>
          <p:nvPr/>
        </p:nvPicPr>
        <p:blipFill>
          <a:blip r:embed="rId3" cstate="print">
            <a:lum contrast="30000"/>
          </a:blip>
          <a:srcRect/>
          <a:stretch>
            <a:fillRect/>
          </a:stretch>
        </p:blipFill>
        <p:spPr bwMode="auto">
          <a:xfrm>
            <a:off x="839788" y="180975"/>
            <a:ext cx="674687" cy="241300"/>
          </a:xfrm>
          <a:prstGeom prst="rect">
            <a:avLst/>
          </a:prstGeom>
          <a:noFill/>
          <a:ln w="9525">
            <a:noFill/>
            <a:miter lim="800000"/>
            <a:headEnd/>
            <a:tailEnd/>
          </a:ln>
        </p:spPr>
      </p:pic>
      <p:sp>
        <p:nvSpPr>
          <p:cNvPr id="6" name="Text Box 6"/>
          <p:cNvSpPr txBox="1">
            <a:spLocks noChangeArrowheads="1"/>
          </p:cNvSpPr>
          <p:nvPr/>
        </p:nvSpPr>
        <p:spPr bwMode="auto">
          <a:xfrm>
            <a:off x="4451350" y="180975"/>
            <a:ext cx="495300" cy="301625"/>
          </a:xfrm>
          <a:prstGeom prst="rect">
            <a:avLst/>
          </a:prstGeom>
          <a:noFill/>
          <a:ln w="12700">
            <a:noFill/>
            <a:miter lim="800000"/>
            <a:headEnd/>
            <a:tailEnd/>
          </a:ln>
          <a:effectLst/>
        </p:spPr>
        <p:txBody>
          <a:bodyPr wrap="none" lIns="90488" tIns="44450" rIns="90488" bIns="44450">
            <a:spAutoFit/>
          </a:bodyPr>
          <a:lstStyle/>
          <a:p>
            <a:pPr algn="ctr">
              <a:spcBef>
                <a:spcPct val="50000"/>
              </a:spcBef>
              <a:buClrTx/>
              <a:buFontTx/>
              <a:buNone/>
              <a:defRPr/>
            </a:pPr>
            <a:r>
              <a:rPr lang="zh-CN" altLang="en-US" sz="1400"/>
              <a:t>机密</a:t>
            </a:r>
          </a:p>
        </p:txBody>
      </p:sp>
      <p:graphicFrame>
        <p:nvGraphicFramePr>
          <p:cNvPr id="7" name="Base" hidden="1"/>
          <p:cNvGraphicFramePr>
            <a:graphicFrameLocks/>
          </p:cNvGraphicFramePr>
          <p:nvPr/>
        </p:nvGraphicFramePr>
        <p:xfrm>
          <a:off x="1524000" y="1227138"/>
          <a:ext cx="6096000" cy="4402137"/>
        </p:xfrm>
        <a:graphic>
          <a:graphicData uri="http://schemas.openxmlformats.org/presentationml/2006/ole">
            <p:oleObj spid="_x0000_s68610" r:id="rId4" imgW="0" imgH="0" progId="PowerPoint.Show.8">
              <p:embed/>
            </p:oleObj>
          </a:graphicData>
        </a:graphic>
      </p:graphicFrame>
      <p:sp>
        <p:nvSpPr>
          <p:cNvPr id="8194" name="Rectangle 2"/>
          <p:cNvSpPr>
            <a:spLocks noGrp="1" noChangeArrowheads="1"/>
          </p:cNvSpPr>
          <p:nvPr>
            <p:ph type="subTitle" idx="1"/>
          </p:nvPr>
        </p:nvSpPr>
        <p:spPr>
          <a:xfrm>
            <a:off x="1406525" y="3886200"/>
            <a:ext cx="6400800" cy="1752600"/>
          </a:xfrm>
        </p:spPr>
        <p:txBody>
          <a:bodyPr/>
          <a:lstStyle>
            <a:lvl1pPr marL="0" indent="0" algn="ctr">
              <a:buFont typeface="Wingdings" pitchFamily="2" charset="2"/>
              <a:buNone/>
              <a:defRPr/>
            </a:lvl1pPr>
          </a:lstStyle>
          <a:p>
            <a:r>
              <a:rPr lang="en-US" altLang="zh-CN"/>
              <a:t>Click to edit Master subtitle style</a:t>
            </a:r>
          </a:p>
        </p:txBody>
      </p:sp>
      <p:sp>
        <p:nvSpPr>
          <p:cNvPr id="8195" name="Headline"/>
          <p:cNvSpPr>
            <a:spLocks noGrp="1" noChangeArrowheads="1"/>
          </p:cNvSpPr>
          <p:nvPr>
            <p:ph type="ctrTitle"/>
          </p:nvPr>
        </p:nvSpPr>
        <p:spPr>
          <a:xfrm>
            <a:off x="703263" y="2286000"/>
            <a:ext cx="7737475" cy="1143000"/>
          </a:xfrm>
        </p:spPr>
        <p:txBody>
          <a:bodyPr lIns="91440" anchor="t"/>
          <a:lstStyle>
            <a:lvl1pPr algn="ctr">
              <a:defRPr/>
            </a:lvl1pPr>
          </a:lstStyle>
          <a:p>
            <a:r>
              <a:rPr lang="en-US" altLang="zh-CN"/>
              <a:t>Click to edit Master title style</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9788" y="1327150"/>
            <a:ext cx="3979862" cy="420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72050" y="1327150"/>
            <a:ext cx="3979863" cy="420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43725" y="481013"/>
            <a:ext cx="2033588" cy="50482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9788" y="481013"/>
            <a:ext cx="5951537" cy="50482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4"/>
          <p:cNvSpPr>
            <a:spLocks noChangeShapeType="1"/>
          </p:cNvSpPr>
          <p:nvPr/>
        </p:nvSpPr>
        <p:spPr bwMode="auto">
          <a:xfrm>
            <a:off x="839788" y="457200"/>
            <a:ext cx="8129587" cy="0"/>
          </a:xfrm>
          <a:prstGeom prst="line">
            <a:avLst/>
          </a:prstGeom>
          <a:noFill/>
          <a:ln w="28575">
            <a:solidFill>
              <a:srgbClr val="A4001E"/>
            </a:solidFill>
            <a:round/>
            <a:headEnd/>
            <a:tailEnd/>
          </a:ln>
          <a:effectLst/>
        </p:spPr>
        <p:txBody>
          <a:bodyPr wrap="none" anchor="ctr"/>
          <a:lstStyle/>
          <a:p>
            <a:pPr>
              <a:defRPr/>
            </a:pPr>
            <a:endParaRPr lang="zh-CN" altLang="en-US"/>
          </a:p>
        </p:txBody>
      </p:sp>
      <p:pic>
        <p:nvPicPr>
          <p:cNvPr id="5" name="Picture 5" descr="China Telecom Logo"/>
          <p:cNvPicPr>
            <a:picLocks noChangeAspect="1" noChangeArrowheads="1"/>
          </p:cNvPicPr>
          <p:nvPr/>
        </p:nvPicPr>
        <p:blipFill>
          <a:blip r:embed="rId3" cstate="print">
            <a:lum contrast="30000"/>
          </a:blip>
          <a:srcRect/>
          <a:stretch>
            <a:fillRect/>
          </a:stretch>
        </p:blipFill>
        <p:spPr bwMode="auto">
          <a:xfrm>
            <a:off x="839788" y="180975"/>
            <a:ext cx="674687" cy="241300"/>
          </a:xfrm>
          <a:prstGeom prst="rect">
            <a:avLst/>
          </a:prstGeom>
          <a:noFill/>
          <a:ln w="9525">
            <a:noFill/>
            <a:miter lim="800000"/>
            <a:headEnd/>
            <a:tailEnd/>
          </a:ln>
        </p:spPr>
      </p:pic>
      <p:sp>
        <p:nvSpPr>
          <p:cNvPr id="6" name="Text Box 6"/>
          <p:cNvSpPr txBox="1">
            <a:spLocks noChangeArrowheads="1"/>
          </p:cNvSpPr>
          <p:nvPr/>
        </p:nvSpPr>
        <p:spPr bwMode="auto">
          <a:xfrm>
            <a:off x="4451350" y="180975"/>
            <a:ext cx="495300" cy="301625"/>
          </a:xfrm>
          <a:prstGeom prst="rect">
            <a:avLst/>
          </a:prstGeom>
          <a:noFill/>
          <a:ln w="12700">
            <a:noFill/>
            <a:miter lim="800000"/>
            <a:headEnd/>
            <a:tailEnd/>
          </a:ln>
          <a:effectLst/>
        </p:spPr>
        <p:txBody>
          <a:bodyPr wrap="none" lIns="90488" tIns="44450" rIns="90488" bIns="44450">
            <a:spAutoFit/>
          </a:bodyPr>
          <a:lstStyle/>
          <a:p>
            <a:pPr algn="ctr">
              <a:spcBef>
                <a:spcPct val="50000"/>
              </a:spcBef>
              <a:buClrTx/>
              <a:buFontTx/>
              <a:buNone/>
              <a:defRPr/>
            </a:pPr>
            <a:r>
              <a:rPr lang="zh-CN" altLang="en-US" sz="1400"/>
              <a:t>机密</a:t>
            </a:r>
          </a:p>
        </p:txBody>
      </p:sp>
      <p:graphicFrame>
        <p:nvGraphicFramePr>
          <p:cNvPr id="7" name="Base" hidden="1"/>
          <p:cNvGraphicFramePr>
            <a:graphicFrameLocks/>
          </p:cNvGraphicFramePr>
          <p:nvPr/>
        </p:nvGraphicFramePr>
        <p:xfrm>
          <a:off x="1524000" y="1227138"/>
          <a:ext cx="6096000" cy="4402137"/>
        </p:xfrm>
        <a:graphic>
          <a:graphicData uri="http://schemas.openxmlformats.org/presentationml/2006/ole">
            <p:oleObj spid="_x0000_s69634" r:id="rId4" imgW="0" imgH="0" progId="PowerPoint.Show.8">
              <p:embed/>
            </p:oleObj>
          </a:graphicData>
        </a:graphic>
      </p:graphicFrame>
      <p:sp>
        <p:nvSpPr>
          <p:cNvPr id="11266" name="Rectangle 2"/>
          <p:cNvSpPr>
            <a:spLocks noGrp="1" noChangeArrowheads="1"/>
          </p:cNvSpPr>
          <p:nvPr>
            <p:ph type="subTitle" idx="1"/>
          </p:nvPr>
        </p:nvSpPr>
        <p:spPr>
          <a:xfrm>
            <a:off x="1406525" y="3886200"/>
            <a:ext cx="6400800" cy="1752600"/>
          </a:xfrm>
        </p:spPr>
        <p:txBody>
          <a:bodyPr/>
          <a:lstStyle>
            <a:lvl1pPr marL="0" indent="0" algn="ctr">
              <a:buFont typeface="Wingdings" pitchFamily="2" charset="2"/>
              <a:buNone/>
              <a:defRPr/>
            </a:lvl1pPr>
          </a:lstStyle>
          <a:p>
            <a:r>
              <a:rPr lang="en-US" altLang="zh-CN"/>
              <a:t>Click to edit Master subtitle style</a:t>
            </a:r>
          </a:p>
        </p:txBody>
      </p:sp>
      <p:sp>
        <p:nvSpPr>
          <p:cNvPr id="11267" name="Headline"/>
          <p:cNvSpPr>
            <a:spLocks noGrp="1" noChangeArrowheads="1"/>
          </p:cNvSpPr>
          <p:nvPr>
            <p:ph type="ctrTitle"/>
          </p:nvPr>
        </p:nvSpPr>
        <p:spPr>
          <a:xfrm>
            <a:off x="703263" y="2286000"/>
            <a:ext cx="7737475" cy="1143000"/>
          </a:xfrm>
        </p:spPr>
        <p:txBody>
          <a:bodyPr lIns="91440" anchor="t"/>
          <a:lstStyle>
            <a:lvl1pPr algn="ctr">
              <a:defRPr/>
            </a:lvl1pPr>
          </a:lstStyle>
          <a:p>
            <a:r>
              <a:rPr lang="en-US" altLang="zh-CN"/>
              <a:t>Click to edit Master title style</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9788" y="1327150"/>
            <a:ext cx="3979862" cy="420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72050" y="1327150"/>
            <a:ext cx="3979863" cy="420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43725" y="481013"/>
            <a:ext cx="2033588" cy="50482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9788" y="481013"/>
            <a:ext cx="5951537" cy="50482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4"/>
          <p:cNvSpPr>
            <a:spLocks noChangeShapeType="1"/>
          </p:cNvSpPr>
          <p:nvPr/>
        </p:nvSpPr>
        <p:spPr bwMode="auto">
          <a:xfrm>
            <a:off x="839788" y="457200"/>
            <a:ext cx="8129587" cy="0"/>
          </a:xfrm>
          <a:prstGeom prst="line">
            <a:avLst/>
          </a:prstGeom>
          <a:noFill/>
          <a:ln w="28575">
            <a:solidFill>
              <a:srgbClr val="A4001E"/>
            </a:solidFill>
            <a:round/>
            <a:headEnd/>
            <a:tailEnd/>
          </a:ln>
          <a:effectLst/>
        </p:spPr>
        <p:txBody>
          <a:bodyPr wrap="none" anchor="ctr"/>
          <a:lstStyle/>
          <a:p>
            <a:pPr>
              <a:defRPr/>
            </a:pPr>
            <a:endParaRPr lang="zh-CN" altLang="en-US"/>
          </a:p>
        </p:txBody>
      </p:sp>
      <p:pic>
        <p:nvPicPr>
          <p:cNvPr id="5" name="Picture 5" descr="China Telecom Logo"/>
          <p:cNvPicPr>
            <a:picLocks noChangeAspect="1" noChangeArrowheads="1"/>
          </p:cNvPicPr>
          <p:nvPr/>
        </p:nvPicPr>
        <p:blipFill>
          <a:blip r:embed="rId3" cstate="print">
            <a:lum contrast="30000"/>
          </a:blip>
          <a:srcRect/>
          <a:stretch>
            <a:fillRect/>
          </a:stretch>
        </p:blipFill>
        <p:spPr bwMode="auto">
          <a:xfrm>
            <a:off x="839788" y="180975"/>
            <a:ext cx="674687" cy="241300"/>
          </a:xfrm>
          <a:prstGeom prst="rect">
            <a:avLst/>
          </a:prstGeom>
          <a:noFill/>
          <a:ln w="9525">
            <a:noFill/>
            <a:miter lim="800000"/>
            <a:headEnd/>
            <a:tailEnd/>
          </a:ln>
        </p:spPr>
      </p:pic>
      <p:sp>
        <p:nvSpPr>
          <p:cNvPr id="6" name="Text Box 6"/>
          <p:cNvSpPr txBox="1">
            <a:spLocks noChangeArrowheads="1"/>
          </p:cNvSpPr>
          <p:nvPr/>
        </p:nvSpPr>
        <p:spPr bwMode="auto">
          <a:xfrm>
            <a:off x="4451350" y="180975"/>
            <a:ext cx="495300" cy="301625"/>
          </a:xfrm>
          <a:prstGeom prst="rect">
            <a:avLst/>
          </a:prstGeom>
          <a:noFill/>
          <a:ln w="12700">
            <a:noFill/>
            <a:miter lim="800000"/>
            <a:headEnd/>
            <a:tailEnd/>
          </a:ln>
          <a:effectLst/>
        </p:spPr>
        <p:txBody>
          <a:bodyPr wrap="none" lIns="90488" tIns="44450" rIns="90488" bIns="44450">
            <a:spAutoFit/>
          </a:bodyPr>
          <a:lstStyle/>
          <a:p>
            <a:pPr algn="ctr">
              <a:spcBef>
                <a:spcPct val="50000"/>
              </a:spcBef>
              <a:buClrTx/>
              <a:buFontTx/>
              <a:buNone/>
              <a:defRPr/>
            </a:pPr>
            <a:r>
              <a:rPr lang="zh-CN" altLang="en-US" sz="1400"/>
              <a:t>机密</a:t>
            </a:r>
          </a:p>
        </p:txBody>
      </p:sp>
      <p:graphicFrame>
        <p:nvGraphicFramePr>
          <p:cNvPr id="7" name="Base" hidden="1"/>
          <p:cNvGraphicFramePr>
            <a:graphicFrameLocks/>
          </p:cNvGraphicFramePr>
          <p:nvPr/>
        </p:nvGraphicFramePr>
        <p:xfrm>
          <a:off x="1524000" y="1227138"/>
          <a:ext cx="6096000" cy="4402137"/>
        </p:xfrm>
        <a:graphic>
          <a:graphicData uri="http://schemas.openxmlformats.org/presentationml/2006/ole">
            <p:oleObj spid="_x0000_s70658" r:id="rId4" imgW="0" imgH="0" progId="PowerPoint.Show.8">
              <p:embed/>
            </p:oleObj>
          </a:graphicData>
        </a:graphic>
      </p:graphicFrame>
      <p:sp>
        <p:nvSpPr>
          <p:cNvPr id="46082" name="Rectangle 2"/>
          <p:cNvSpPr>
            <a:spLocks noGrp="1" noChangeArrowheads="1"/>
          </p:cNvSpPr>
          <p:nvPr>
            <p:ph type="subTitle" idx="1"/>
          </p:nvPr>
        </p:nvSpPr>
        <p:spPr>
          <a:xfrm>
            <a:off x="1406525" y="3886200"/>
            <a:ext cx="6400800" cy="1752600"/>
          </a:xfrm>
        </p:spPr>
        <p:txBody>
          <a:bodyPr/>
          <a:lstStyle>
            <a:lvl1pPr marL="0" indent="0" algn="ctr">
              <a:buFont typeface="Wingdings" pitchFamily="2" charset="2"/>
              <a:buNone/>
              <a:defRPr/>
            </a:lvl1pPr>
          </a:lstStyle>
          <a:p>
            <a:r>
              <a:rPr lang="en-US" altLang="zh-CN"/>
              <a:t>Click to edit Master subtitle style</a:t>
            </a:r>
          </a:p>
        </p:txBody>
      </p:sp>
      <p:sp>
        <p:nvSpPr>
          <p:cNvPr id="46083" name="Headline"/>
          <p:cNvSpPr>
            <a:spLocks noGrp="1" noChangeArrowheads="1"/>
          </p:cNvSpPr>
          <p:nvPr>
            <p:ph type="ctrTitle"/>
          </p:nvPr>
        </p:nvSpPr>
        <p:spPr>
          <a:xfrm>
            <a:off x="703263" y="2286000"/>
            <a:ext cx="7737475" cy="1143000"/>
          </a:xfrm>
        </p:spPr>
        <p:txBody>
          <a:bodyPr lIns="91440" anchor="t"/>
          <a:lstStyle>
            <a:lvl1pPr algn="ctr">
              <a:defRPr/>
            </a:lvl1pPr>
          </a:lstStyle>
          <a:p>
            <a:r>
              <a:rPr lang="en-US" altLang="zh-CN"/>
              <a:t>Click to edit Master title style</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9788" y="1327150"/>
            <a:ext cx="3979862" cy="420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72050" y="1327150"/>
            <a:ext cx="3979863" cy="420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44550" y="1327150"/>
            <a:ext cx="3986213" cy="420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83163" y="1327150"/>
            <a:ext cx="3986212" cy="4202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43725" y="481013"/>
            <a:ext cx="2033588" cy="50482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9788" y="481013"/>
            <a:ext cx="5951537" cy="50482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2.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2.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bwMode="auto">
          <a:xfrm>
            <a:off x="844550" y="1327150"/>
            <a:ext cx="8124825" cy="4202113"/>
          </a:xfrm>
          <a:prstGeom prst="rect">
            <a:avLst/>
          </a:prstGeom>
          <a:noFill/>
          <a:ln w="12700">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Text:  14pt. Times New Roman with 70 percent Wingdings square bullet</a:t>
            </a:r>
          </a:p>
          <a:p>
            <a:pPr lvl="1"/>
            <a:r>
              <a:rPr lang="en-US" altLang="zh-CN" smtClean="0"/>
              <a:t> Second level</a:t>
            </a:r>
          </a:p>
          <a:p>
            <a:pPr lvl="2"/>
            <a:r>
              <a:rPr lang="en-US" altLang="zh-CN" smtClean="0"/>
              <a:t>Third level</a:t>
            </a:r>
          </a:p>
          <a:p>
            <a:pPr lvl="3"/>
            <a:r>
              <a:rPr lang="en-US" altLang="zh-CN" smtClean="0"/>
              <a:t>Fourth level</a:t>
            </a:r>
          </a:p>
        </p:txBody>
      </p:sp>
      <p:sp>
        <p:nvSpPr>
          <p:cNvPr id="9219" name="Headline"/>
          <p:cNvSpPr>
            <a:spLocks noGrp="1" noChangeArrowheads="1"/>
          </p:cNvSpPr>
          <p:nvPr>
            <p:ph type="title"/>
          </p:nvPr>
        </p:nvSpPr>
        <p:spPr bwMode="auto">
          <a:xfrm>
            <a:off x="1038225" y="260350"/>
            <a:ext cx="8093075" cy="366713"/>
          </a:xfrm>
          <a:prstGeom prst="rect">
            <a:avLst/>
          </a:prstGeom>
          <a:noFill/>
          <a:ln w="12700">
            <a:noFill/>
            <a:miter lim="800000"/>
            <a:headEnd/>
            <a:tailEnd/>
          </a:ln>
        </p:spPr>
        <p:txBody>
          <a:bodyPr vert="horz" wrap="square" lIns="0" tIns="45720" rIns="91440" bIns="45720" numCol="1" anchor="t" anchorCtr="0" compatLnSpc="1">
            <a:prstTxWarp prst="textNoShape">
              <a:avLst/>
            </a:prstTxWarp>
          </a:bodyPr>
          <a:lstStyle/>
          <a:p>
            <a:pPr lvl="0"/>
            <a:r>
              <a:rPr lang="en-US" altLang="zh-CN" smtClean="0"/>
              <a:t>Major (24 Pt.) or Minor (18 Pt.) Times Bold, Title Case</a:t>
            </a:r>
          </a:p>
        </p:txBody>
      </p:sp>
      <p:sp>
        <p:nvSpPr>
          <p:cNvPr id="4100" name="Line 4"/>
          <p:cNvSpPr>
            <a:spLocks noChangeShapeType="1"/>
          </p:cNvSpPr>
          <p:nvPr/>
        </p:nvSpPr>
        <p:spPr bwMode="auto">
          <a:xfrm>
            <a:off x="0" y="847725"/>
            <a:ext cx="8129588" cy="0"/>
          </a:xfrm>
          <a:prstGeom prst="line">
            <a:avLst/>
          </a:prstGeom>
          <a:noFill/>
          <a:ln w="28575">
            <a:solidFill>
              <a:srgbClr val="A4001E"/>
            </a:solidFill>
            <a:round/>
            <a:headEnd/>
            <a:tailEnd/>
          </a:ln>
          <a:effectLst/>
        </p:spPr>
        <p:txBody>
          <a:bodyPr wrap="none" anchor="ctr"/>
          <a:lstStyle/>
          <a:p>
            <a:pPr>
              <a:defRPr/>
            </a:pPr>
            <a:endParaRPr lang="zh-CN" altLang="en-US"/>
          </a:p>
        </p:txBody>
      </p:sp>
      <p:sp>
        <p:nvSpPr>
          <p:cNvPr id="4102" name="Rectangle 6"/>
          <p:cNvSpPr>
            <a:spLocks noChangeArrowheads="1"/>
          </p:cNvSpPr>
          <p:nvPr/>
        </p:nvSpPr>
        <p:spPr bwMode="auto">
          <a:xfrm>
            <a:off x="5802313" y="6608763"/>
            <a:ext cx="3163887" cy="228600"/>
          </a:xfrm>
          <a:prstGeom prst="rect">
            <a:avLst/>
          </a:prstGeom>
          <a:noFill/>
          <a:ln w="12700">
            <a:noFill/>
            <a:miter lim="800000"/>
            <a:headEnd/>
            <a:tailEnd/>
          </a:ln>
          <a:effectLst/>
        </p:spPr>
        <p:txBody>
          <a:bodyPr>
            <a:spAutoFit/>
          </a:bodyPr>
          <a:lstStyle/>
          <a:p>
            <a:pPr algn="r">
              <a:spcBef>
                <a:spcPct val="0"/>
              </a:spcBef>
              <a:buClrTx/>
              <a:buFontTx/>
              <a:buNone/>
              <a:defRPr/>
            </a:pPr>
            <a:fld id="{DD457E06-9386-4CB5-B7D0-4E4F6D984505}" type="slidenum">
              <a:rPr lang="en-US" altLang="zh-CN" sz="900" b="0"/>
              <a:pPr algn="r">
                <a:spcBef>
                  <a:spcPct val="0"/>
                </a:spcBef>
                <a:buClrTx/>
                <a:buFontTx/>
                <a:buNone/>
                <a:defRPr/>
              </a:pPr>
              <a:t>‹#›</a:t>
            </a:fld>
            <a:endParaRPr lang="en-US" altLang="zh-CN" sz="900" b="0"/>
          </a:p>
        </p:txBody>
      </p:sp>
      <p:pic>
        <p:nvPicPr>
          <p:cNvPr id="9222" name="Picture 7" descr="Untitled-1"/>
          <p:cNvPicPr>
            <a:picLocks noChangeAspect="1" noChangeArrowheads="1"/>
          </p:cNvPicPr>
          <p:nvPr/>
        </p:nvPicPr>
        <p:blipFill>
          <a:blip r:embed="rId15" cstate="print"/>
          <a:srcRect l="-1704" t="-3377" r="-1462" b="-3094"/>
          <a:stretch>
            <a:fillRect/>
          </a:stretch>
        </p:blipFill>
        <p:spPr bwMode="auto">
          <a:xfrm>
            <a:off x="8107363" y="0"/>
            <a:ext cx="960437" cy="911225"/>
          </a:xfrm>
          <a:prstGeom prst="rect">
            <a:avLst/>
          </a:prstGeom>
          <a:solidFill>
            <a:srgbClr val="FFFFFF"/>
          </a:solid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95"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Lst>
  <p:transition/>
  <p:txStyles>
    <p:titleStyle>
      <a:lvl1pPr algn="l" rtl="0" eaLnBrk="0" fontAlgn="base" hangingPunct="0">
        <a:lnSpc>
          <a:spcPct val="95000"/>
        </a:lnSpc>
        <a:spcBef>
          <a:spcPct val="0"/>
        </a:spcBef>
        <a:spcAft>
          <a:spcPct val="0"/>
        </a:spcAft>
        <a:defRPr sz="2400" b="1">
          <a:solidFill>
            <a:schemeClr val="tx2"/>
          </a:solidFill>
          <a:latin typeface="+mj-lt"/>
          <a:ea typeface="+mj-ea"/>
          <a:cs typeface="+mj-cs"/>
        </a:defRPr>
      </a:lvl1pPr>
      <a:lvl2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defRPr>
      </a:lvl2pPr>
      <a:lvl3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defRPr>
      </a:lvl3pPr>
      <a:lvl4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defRPr>
      </a:lvl4pPr>
      <a:lvl5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defRPr>
      </a:lvl5pPr>
      <a:lvl6pPr marL="457200"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defRPr>
      </a:lvl6pPr>
      <a:lvl7pPr marL="914400"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defRPr>
      </a:lvl7pPr>
      <a:lvl8pPr marL="1371600"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defRPr>
      </a:lvl8pPr>
      <a:lvl9pPr marL="1828800"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defRPr>
      </a:lvl9pPr>
    </p:titleStyle>
    <p:bodyStyle>
      <a:lvl1pPr marL="292100" indent="-292100" algn="l" rtl="0" eaLnBrk="0" fontAlgn="base" hangingPunct="0">
        <a:spcBef>
          <a:spcPct val="25000"/>
        </a:spcBef>
        <a:spcAft>
          <a:spcPct val="0"/>
        </a:spcAft>
        <a:buClr>
          <a:srgbClr val="A4001E"/>
        </a:buClr>
        <a:buFont typeface="Wingdings" pitchFamily="2" charset="2"/>
        <a:buChar char="n"/>
        <a:defRPr sz="1600" b="1">
          <a:solidFill>
            <a:schemeClr val="tx1"/>
          </a:solidFill>
          <a:latin typeface="+mn-lt"/>
          <a:ea typeface="+mn-ea"/>
          <a:cs typeface="+mn-cs"/>
        </a:defRPr>
      </a:lvl1pPr>
      <a:lvl2pPr marL="482600" indent="-101600" algn="l" rtl="0" eaLnBrk="0" fontAlgn="base" hangingPunct="0">
        <a:spcBef>
          <a:spcPct val="25000"/>
        </a:spcBef>
        <a:spcAft>
          <a:spcPct val="0"/>
        </a:spcAft>
        <a:buClr>
          <a:srgbClr val="A4001E"/>
        </a:buClr>
        <a:buChar char="•"/>
        <a:defRPr sz="1600">
          <a:solidFill>
            <a:schemeClr val="tx1"/>
          </a:solidFill>
          <a:latin typeface="+mn-lt"/>
          <a:ea typeface="+mn-ea"/>
        </a:defRPr>
      </a:lvl2pPr>
      <a:lvl3pPr marL="863600" indent="-190500" algn="l" rtl="0" eaLnBrk="0" fontAlgn="base" hangingPunct="0">
        <a:spcBef>
          <a:spcPct val="25000"/>
        </a:spcBef>
        <a:spcAft>
          <a:spcPct val="0"/>
        </a:spcAft>
        <a:buClr>
          <a:srgbClr val="A4001E"/>
        </a:buClr>
        <a:buChar char="—"/>
        <a:defRPr sz="1600">
          <a:solidFill>
            <a:schemeClr val="tx1"/>
          </a:solidFill>
          <a:latin typeface="+mn-lt"/>
          <a:ea typeface="+mn-ea"/>
        </a:defRPr>
      </a:lvl3pPr>
      <a:lvl4pPr marL="1130300" indent="-165100" algn="l" rtl="0" eaLnBrk="0" fontAlgn="base" hangingPunct="0">
        <a:spcBef>
          <a:spcPct val="25000"/>
        </a:spcBef>
        <a:spcAft>
          <a:spcPct val="0"/>
        </a:spcAft>
        <a:buClr>
          <a:srgbClr val="A4001E"/>
        </a:buClr>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body" idx="1"/>
          </p:nvPr>
        </p:nvSpPr>
        <p:spPr bwMode="auto">
          <a:xfrm>
            <a:off x="839788" y="1327150"/>
            <a:ext cx="8112125" cy="4202113"/>
          </a:xfrm>
          <a:prstGeom prst="rect">
            <a:avLst/>
          </a:prstGeom>
          <a:noFill/>
          <a:ln w="12700">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Text:  14pt. Times New Roman with 70 percent Wingdings square bullet</a:t>
            </a:r>
          </a:p>
          <a:p>
            <a:pPr lvl="1"/>
            <a:r>
              <a:rPr lang="en-US" altLang="zh-CN" smtClean="0"/>
              <a:t> Second level</a:t>
            </a:r>
          </a:p>
          <a:p>
            <a:pPr lvl="2"/>
            <a:r>
              <a:rPr lang="en-US" altLang="zh-CN" smtClean="0"/>
              <a:t>Third level</a:t>
            </a:r>
          </a:p>
          <a:p>
            <a:pPr lvl="3"/>
            <a:r>
              <a:rPr lang="en-US" altLang="zh-CN" smtClean="0"/>
              <a:t>Fourth level</a:t>
            </a:r>
          </a:p>
        </p:txBody>
      </p:sp>
      <p:sp>
        <p:nvSpPr>
          <p:cNvPr id="10243" name="Headline"/>
          <p:cNvSpPr>
            <a:spLocks noGrp="1" noChangeArrowheads="1"/>
          </p:cNvSpPr>
          <p:nvPr>
            <p:ph type="title"/>
          </p:nvPr>
        </p:nvSpPr>
        <p:spPr bwMode="auto">
          <a:xfrm>
            <a:off x="839788" y="481013"/>
            <a:ext cx="8137525" cy="330200"/>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r>
              <a:rPr lang="en-US" altLang="zh-CN" smtClean="0"/>
              <a:t>Major (24 Pt.) or Minor (18 Pt.) Times Bold, Title Case</a:t>
            </a:r>
          </a:p>
        </p:txBody>
      </p:sp>
      <p:sp>
        <p:nvSpPr>
          <p:cNvPr id="7172" name="Line 4"/>
          <p:cNvSpPr>
            <a:spLocks noChangeShapeType="1"/>
          </p:cNvSpPr>
          <p:nvPr/>
        </p:nvSpPr>
        <p:spPr bwMode="auto">
          <a:xfrm>
            <a:off x="839788" y="457200"/>
            <a:ext cx="8129587" cy="0"/>
          </a:xfrm>
          <a:prstGeom prst="line">
            <a:avLst/>
          </a:prstGeom>
          <a:noFill/>
          <a:ln w="28575">
            <a:solidFill>
              <a:srgbClr val="A4001E"/>
            </a:solidFill>
            <a:round/>
            <a:headEnd/>
            <a:tailEnd/>
          </a:ln>
          <a:effectLst/>
        </p:spPr>
        <p:txBody>
          <a:bodyPr wrap="none" anchor="ctr"/>
          <a:lstStyle/>
          <a:p>
            <a:pPr>
              <a:defRPr/>
            </a:pPr>
            <a:endParaRPr lang="zh-CN" altLang="en-US"/>
          </a:p>
        </p:txBody>
      </p:sp>
      <p:pic>
        <p:nvPicPr>
          <p:cNvPr id="10245" name="Picture 5" descr="China Telecom Logo"/>
          <p:cNvPicPr>
            <a:picLocks noChangeAspect="1" noChangeArrowheads="1"/>
          </p:cNvPicPr>
          <p:nvPr/>
        </p:nvPicPr>
        <p:blipFill>
          <a:blip r:embed="rId13" cstate="print">
            <a:lum contrast="30000"/>
          </a:blip>
          <a:srcRect/>
          <a:stretch>
            <a:fillRect/>
          </a:stretch>
        </p:blipFill>
        <p:spPr bwMode="auto">
          <a:xfrm>
            <a:off x="839788" y="146050"/>
            <a:ext cx="674687" cy="241300"/>
          </a:xfrm>
          <a:prstGeom prst="rect">
            <a:avLst/>
          </a:prstGeom>
          <a:noFill/>
          <a:ln w="9525">
            <a:noFill/>
            <a:miter lim="800000"/>
            <a:headEnd/>
            <a:tailEnd/>
          </a:ln>
        </p:spPr>
      </p:pic>
      <p:sp>
        <p:nvSpPr>
          <p:cNvPr id="7174" name="Text Box 6"/>
          <p:cNvSpPr txBox="1">
            <a:spLocks noChangeArrowheads="1"/>
          </p:cNvSpPr>
          <p:nvPr/>
        </p:nvSpPr>
        <p:spPr bwMode="auto">
          <a:xfrm>
            <a:off x="4430713" y="180975"/>
            <a:ext cx="536575" cy="301625"/>
          </a:xfrm>
          <a:prstGeom prst="rect">
            <a:avLst/>
          </a:prstGeom>
          <a:noFill/>
          <a:ln w="12700">
            <a:noFill/>
            <a:miter lim="800000"/>
            <a:headEnd/>
            <a:tailEnd/>
          </a:ln>
          <a:effectLst/>
        </p:spPr>
        <p:txBody>
          <a:bodyPr wrap="none" lIns="90488" tIns="44450" rIns="90488" bIns="44450">
            <a:spAutoFit/>
          </a:bodyPr>
          <a:lstStyle/>
          <a:p>
            <a:pPr algn="ctr">
              <a:spcBef>
                <a:spcPct val="50000"/>
              </a:spcBef>
              <a:buClrTx/>
              <a:buFontTx/>
              <a:buNone/>
              <a:defRPr/>
            </a:pPr>
            <a:r>
              <a:rPr lang="zh-CN" altLang="en-US" sz="1400"/>
              <a:t>机密</a:t>
            </a:r>
          </a:p>
        </p:txBody>
      </p:sp>
    </p:spTree>
  </p:cSld>
  <p:clrMap bg1="lt1" tx1="dk1" bg2="lt2" tx2="dk2" accent1="accent1" accent2="accent2" accent3="accent3" accent4="accent4" accent5="accent5" accent6="accent6" hlink="hlink" folHlink="folHlink"/>
  <p:sldLayoutIdLst>
    <p:sldLayoutId id="2147483996"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ransition/>
  <p:txStyles>
    <p:titleStyle>
      <a:lvl1pPr algn="l" rtl="0" eaLnBrk="0" fontAlgn="base" hangingPunct="0">
        <a:lnSpc>
          <a:spcPct val="95000"/>
        </a:lnSpc>
        <a:spcBef>
          <a:spcPct val="0"/>
        </a:spcBef>
        <a:spcAft>
          <a:spcPct val="0"/>
        </a:spcAft>
        <a:defRPr sz="2400" b="1">
          <a:solidFill>
            <a:schemeClr val="tx2"/>
          </a:solidFill>
          <a:latin typeface="+mj-lt"/>
          <a:ea typeface="+mj-ea"/>
          <a:cs typeface="+mj-cs"/>
        </a:defRPr>
      </a:lvl1pPr>
      <a:lvl2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2pPr>
      <a:lvl3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3pPr>
      <a:lvl4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4pPr>
      <a:lvl5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5pPr>
      <a:lvl6pPr marL="4572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6pPr>
      <a:lvl7pPr marL="9144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7pPr>
      <a:lvl8pPr marL="13716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8pPr>
      <a:lvl9pPr marL="18288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9pPr>
    </p:titleStyle>
    <p:bodyStyle>
      <a:lvl1pPr marL="227013" indent="-227013" algn="l" rtl="0" eaLnBrk="0" fontAlgn="base" hangingPunct="0">
        <a:spcBef>
          <a:spcPct val="50000"/>
        </a:spcBef>
        <a:spcAft>
          <a:spcPct val="0"/>
        </a:spcAft>
        <a:buClr>
          <a:srgbClr val="A4001E"/>
        </a:buClr>
        <a:buSzPct val="70000"/>
        <a:buFont typeface="Wingdings" pitchFamily="2" charset="2"/>
        <a:buChar char="n"/>
        <a:defRPr sz="1600">
          <a:solidFill>
            <a:schemeClr val="tx1"/>
          </a:solidFill>
          <a:latin typeface="+mn-lt"/>
          <a:ea typeface="+mn-ea"/>
          <a:cs typeface="+mn-cs"/>
        </a:defRPr>
      </a:lvl1pPr>
      <a:lvl2pPr marL="479425" indent="-138113" algn="l" rtl="0" eaLnBrk="0" fontAlgn="base" hangingPunct="0">
        <a:spcBef>
          <a:spcPct val="0"/>
        </a:spcBef>
        <a:spcAft>
          <a:spcPct val="0"/>
        </a:spcAft>
        <a:buClr>
          <a:srgbClr val="A4001E"/>
        </a:buClr>
        <a:buChar char="•"/>
        <a:defRPr sz="1600">
          <a:solidFill>
            <a:schemeClr val="tx1"/>
          </a:solidFill>
          <a:latin typeface="+mn-lt"/>
          <a:ea typeface="+mn-ea"/>
          <a:cs typeface="+mn-cs"/>
        </a:defRPr>
      </a:lvl2pPr>
      <a:lvl3pPr marL="857250" indent="-263525" algn="l" rtl="0" eaLnBrk="0" fontAlgn="base" hangingPunct="0">
        <a:spcBef>
          <a:spcPct val="0"/>
        </a:spcBef>
        <a:spcAft>
          <a:spcPct val="0"/>
        </a:spcAft>
        <a:buClr>
          <a:srgbClr val="A4001E"/>
        </a:buClr>
        <a:buChar char="—"/>
        <a:defRPr sz="1600">
          <a:solidFill>
            <a:schemeClr val="tx1"/>
          </a:solidFill>
          <a:latin typeface="+mn-lt"/>
          <a:ea typeface="+mn-ea"/>
          <a:cs typeface="+mn-cs"/>
        </a:defRPr>
      </a:lvl3pPr>
      <a:lvl4pPr marL="1158875" indent="-180975" algn="l" rtl="0" eaLnBrk="0" fontAlgn="base" hangingPunct="0">
        <a:spcBef>
          <a:spcPct val="0"/>
        </a:spcBef>
        <a:spcAft>
          <a:spcPct val="0"/>
        </a:spcAft>
        <a:buClr>
          <a:srgbClr val="A4001E"/>
        </a:buClr>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body" idx="1"/>
          </p:nvPr>
        </p:nvSpPr>
        <p:spPr bwMode="auto">
          <a:xfrm>
            <a:off x="839788" y="1327150"/>
            <a:ext cx="8112125" cy="4202113"/>
          </a:xfrm>
          <a:prstGeom prst="rect">
            <a:avLst/>
          </a:prstGeom>
          <a:noFill/>
          <a:ln w="12700">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Text:  14pt. Times New Roman with 70 percent Wingdings square bullet</a:t>
            </a:r>
          </a:p>
          <a:p>
            <a:pPr lvl="1"/>
            <a:r>
              <a:rPr lang="en-US" altLang="zh-CN" smtClean="0"/>
              <a:t> Second level</a:t>
            </a:r>
          </a:p>
          <a:p>
            <a:pPr lvl="2"/>
            <a:r>
              <a:rPr lang="en-US" altLang="zh-CN" smtClean="0"/>
              <a:t>Third level</a:t>
            </a:r>
          </a:p>
          <a:p>
            <a:pPr lvl="3"/>
            <a:r>
              <a:rPr lang="en-US" altLang="zh-CN" smtClean="0"/>
              <a:t>Fourth level</a:t>
            </a:r>
          </a:p>
        </p:txBody>
      </p:sp>
      <p:sp>
        <p:nvSpPr>
          <p:cNvPr id="11267" name="Headline"/>
          <p:cNvSpPr>
            <a:spLocks noGrp="1" noChangeArrowheads="1"/>
          </p:cNvSpPr>
          <p:nvPr>
            <p:ph type="title"/>
          </p:nvPr>
        </p:nvSpPr>
        <p:spPr bwMode="auto">
          <a:xfrm>
            <a:off x="839788" y="481013"/>
            <a:ext cx="8137525" cy="330200"/>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r>
              <a:rPr lang="en-US" altLang="zh-CN" smtClean="0"/>
              <a:t>Major (24 Pt.) or Minor (18 Pt.) Times Bold, Title Case</a:t>
            </a:r>
          </a:p>
        </p:txBody>
      </p:sp>
      <p:sp>
        <p:nvSpPr>
          <p:cNvPr id="10244" name="Line 4"/>
          <p:cNvSpPr>
            <a:spLocks noChangeShapeType="1"/>
          </p:cNvSpPr>
          <p:nvPr/>
        </p:nvSpPr>
        <p:spPr bwMode="auto">
          <a:xfrm>
            <a:off x="839788" y="457200"/>
            <a:ext cx="8129587" cy="0"/>
          </a:xfrm>
          <a:prstGeom prst="line">
            <a:avLst/>
          </a:prstGeom>
          <a:noFill/>
          <a:ln w="28575">
            <a:solidFill>
              <a:srgbClr val="A4001E"/>
            </a:solidFill>
            <a:round/>
            <a:headEnd/>
            <a:tailEnd/>
          </a:ln>
          <a:effectLst/>
        </p:spPr>
        <p:txBody>
          <a:bodyPr wrap="none" anchor="ctr"/>
          <a:lstStyle/>
          <a:p>
            <a:pPr>
              <a:defRPr/>
            </a:pPr>
            <a:endParaRPr lang="zh-CN" altLang="en-US"/>
          </a:p>
        </p:txBody>
      </p:sp>
      <p:pic>
        <p:nvPicPr>
          <p:cNvPr id="11269" name="Picture 5" descr="China Telecom Logo"/>
          <p:cNvPicPr>
            <a:picLocks noChangeAspect="1" noChangeArrowheads="1"/>
          </p:cNvPicPr>
          <p:nvPr/>
        </p:nvPicPr>
        <p:blipFill>
          <a:blip r:embed="rId13" cstate="print">
            <a:lum contrast="30000"/>
          </a:blip>
          <a:srcRect/>
          <a:stretch>
            <a:fillRect/>
          </a:stretch>
        </p:blipFill>
        <p:spPr bwMode="auto">
          <a:xfrm>
            <a:off x="839788" y="146050"/>
            <a:ext cx="674687" cy="241300"/>
          </a:xfrm>
          <a:prstGeom prst="rect">
            <a:avLst/>
          </a:prstGeom>
          <a:noFill/>
          <a:ln w="9525">
            <a:noFill/>
            <a:miter lim="800000"/>
            <a:headEnd/>
            <a:tailEnd/>
          </a:ln>
        </p:spPr>
      </p:pic>
      <p:sp>
        <p:nvSpPr>
          <p:cNvPr id="10246" name="Text Box 6"/>
          <p:cNvSpPr txBox="1">
            <a:spLocks noChangeArrowheads="1"/>
          </p:cNvSpPr>
          <p:nvPr/>
        </p:nvSpPr>
        <p:spPr bwMode="auto">
          <a:xfrm>
            <a:off x="4430713" y="180975"/>
            <a:ext cx="536575" cy="301625"/>
          </a:xfrm>
          <a:prstGeom prst="rect">
            <a:avLst/>
          </a:prstGeom>
          <a:noFill/>
          <a:ln w="12700">
            <a:noFill/>
            <a:miter lim="800000"/>
            <a:headEnd/>
            <a:tailEnd/>
          </a:ln>
          <a:effectLst/>
        </p:spPr>
        <p:txBody>
          <a:bodyPr wrap="none" lIns="90488" tIns="44450" rIns="90488" bIns="44450">
            <a:spAutoFit/>
          </a:bodyPr>
          <a:lstStyle/>
          <a:p>
            <a:pPr algn="ctr">
              <a:spcBef>
                <a:spcPct val="50000"/>
              </a:spcBef>
              <a:buClrTx/>
              <a:buFontTx/>
              <a:buNone/>
              <a:defRPr/>
            </a:pPr>
            <a:r>
              <a:rPr lang="zh-CN" altLang="en-US" sz="1400"/>
              <a:t>机密</a:t>
            </a:r>
          </a:p>
        </p:txBody>
      </p:sp>
    </p:spTree>
  </p:cSld>
  <p:clrMap bg1="lt1" tx1="dk1" bg2="lt2" tx2="dk2" accent1="accent1" accent2="accent2" accent3="accent3" accent4="accent4" accent5="accent5" accent6="accent6" hlink="hlink" folHlink="folHlink"/>
  <p:sldLayoutIdLst>
    <p:sldLayoutId id="2147483997"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Lst>
  <p:transition/>
  <p:txStyles>
    <p:titleStyle>
      <a:lvl1pPr algn="l" rtl="0" eaLnBrk="0" fontAlgn="base" hangingPunct="0">
        <a:lnSpc>
          <a:spcPct val="95000"/>
        </a:lnSpc>
        <a:spcBef>
          <a:spcPct val="0"/>
        </a:spcBef>
        <a:spcAft>
          <a:spcPct val="0"/>
        </a:spcAft>
        <a:defRPr sz="2400" b="1">
          <a:solidFill>
            <a:schemeClr val="tx2"/>
          </a:solidFill>
          <a:latin typeface="+mj-lt"/>
          <a:ea typeface="+mj-ea"/>
          <a:cs typeface="+mj-cs"/>
        </a:defRPr>
      </a:lvl1pPr>
      <a:lvl2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2pPr>
      <a:lvl3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3pPr>
      <a:lvl4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4pPr>
      <a:lvl5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5pPr>
      <a:lvl6pPr marL="4572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6pPr>
      <a:lvl7pPr marL="9144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7pPr>
      <a:lvl8pPr marL="13716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8pPr>
      <a:lvl9pPr marL="18288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9pPr>
    </p:titleStyle>
    <p:bodyStyle>
      <a:lvl1pPr marL="227013" indent="-227013" algn="l" rtl="0" eaLnBrk="0" fontAlgn="base" hangingPunct="0">
        <a:spcBef>
          <a:spcPct val="50000"/>
        </a:spcBef>
        <a:spcAft>
          <a:spcPct val="0"/>
        </a:spcAft>
        <a:buClr>
          <a:srgbClr val="A4001E"/>
        </a:buClr>
        <a:buSzPct val="70000"/>
        <a:buFont typeface="Wingdings" pitchFamily="2" charset="2"/>
        <a:buChar char="n"/>
        <a:defRPr sz="1600">
          <a:solidFill>
            <a:schemeClr val="tx1"/>
          </a:solidFill>
          <a:latin typeface="+mn-lt"/>
          <a:ea typeface="+mn-ea"/>
          <a:cs typeface="+mn-cs"/>
        </a:defRPr>
      </a:lvl1pPr>
      <a:lvl2pPr marL="479425" indent="-138113" algn="l" rtl="0" eaLnBrk="0" fontAlgn="base" hangingPunct="0">
        <a:spcBef>
          <a:spcPct val="0"/>
        </a:spcBef>
        <a:spcAft>
          <a:spcPct val="0"/>
        </a:spcAft>
        <a:buClr>
          <a:srgbClr val="A4001E"/>
        </a:buClr>
        <a:buChar char="•"/>
        <a:defRPr sz="1600">
          <a:solidFill>
            <a:schemeClr val="tx1"/>
          </a:solidFill>
          <a:latin typeface="+mn-lt"/>
          <a:ea typeface="+mn-ea"/>
          <a:cs typeface="+mn-cs"/>
        </a:defRPr>
      </a:lvl2pPr>
      <a:lvl3pPr marL="857250" indent="-263525" algn="l" rtl="0" eaLnBrk="0" fontAlgn="base" hangingPunct="0">
        <a:spcBef>
          <a:spcPct val="0"/>
        </a:spcBef>
        <a:spcAft>
          <a:spcPct val="0"/>
        </a:spcAft>
        <a:buClr>
          <a:srgbClr val="A4001E"/>
        </a:buClr>
        <a:buChar char="—"/>
        <a:defRPr sz="1600">
          <a:solidFill>
            <a:schemeClr val="tx1"/>
          </a:solidFill>
          <a:latin typeface="+mn-lt"/>
          <a:ea typeface="+mn-ea"/>
          <a:cs typeface="+mn-cs"/>
        </a:defRPr>
      </a:lvl3pPr>
      <a:lvl4pPr marL="1158875" indent="-180975" algn="l" rtl="0" eaLnBrk="0" fontAlgn="base" hangingPunct="0">
        <a:spcBef>
          <a:spcPct val="0"/>
        </a:spcBef>
        <a:spcAft>
          <a:spcPct val="0"/>
        </a:spcAft>
        <a:buClr>
          <a:srgbClr val="A4001E"/>
        </a:buClr>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bwMode="auto">
          <a:xfrm>
            <a:off x="839788" y="1327150"/>
            <a:ext cx="8112125" cy="4202113"/>
          </a:xfrm>
          <a:prstGeom prst="rect">
            <a:avLst/>
          </a:prstGeom>
          <a:noFill/>
          <a:ln w="12700">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Text:  14pt. Times New Roman with 70 percent Wingdings square bullet</a:t>
            </a:r>
          </a:p>
          <a:p>
            <a:pPr lvl="1"/>
            <a:r>
              <a:rPr lang="en-US" altLang="zh-CN" smtClean="0"/>
              <a:t> Second level</a:t>
            </a:r>
          </a:p>
          <a:p>
            <a:pPr lvl="2"/>
            <a:r>
              <a:rPr lang="en-US" altLang="zh-CN" smtClean="0"/>
              <a:t>Third level</a:t>
            </a:r>
          </a:p>
          <a:p>
            <a:pPr lvl="3"/>
            <a:r>
              <a:rPr lang="en-US" altLang="zh-CN" smtClean="0"/>
              <a:t>Fourth level</a:t>
            </a:r>
          </a:p>
        </p:txBody>
      </p:sp>
      <p:sp>
        <p:nvSpPr>
          <p:cNvPr id="12291" name="Headline"/>
          <p:cNvSpPr>
            <a:spLocks noGrp="1" noChangeArrowheads="1"/>
          </p:cNvSpPr>
          <p:nvPr>
            <p:ph type="title"/>
          </p:nvPr>
        </p:nvSpPr>
        <p:spPr bwMode="auto">
          <a:xfrm>
            <a:off x="839788" y="481013"/>
            <a:ext cx="8137525" cy="330200"/>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r>
              <a:rPr lang="en-US" altLang="zh-CN" smtClean="0"/>
              <a:t>Major (24 Pt.) or Minor (18 Pt.) Times Bold, Title Case</a:t>
            </a:r>
          </a:p>
        </p:txBody>
      </p:sp>
      <p:sp>
        <p:nvSpPr>
          <p:cNvPr id="45060" name="Line 4"/>
          <p:cNvSpPr>
            <a:spLocks noChangeShapeType="1"/>
          </p:cNvSpPr>
          <p:nvPr/>
        </p:nvSpPr>
        <p:spPr bwMode="auto">
          <a:xfrm>
            <a:off x="839788" y="457200"/>
            <a:ext cx="8129587" cy="0"/>
          </a:xfrm>
          <a:prstGeom prst="line">
            <a:avLst/>
          </a:prstGeom>
          <a:noFill/>
          <a:ln w="28575">
            <a:solidFill>
              <a:srgbClr val="A4001E"/>
            </a:solidFill>
            <a:round/>
            <a:headEnd/>
            <a:tailEnd/>
          </a:ln>
          <a:effectLst/>
        </p:spPr>
        <p:txBody>
          <a:bodyPr wrap="none" anchor="ctr"/>
          <a:lstStyle/>
          <a:p>
            <a:pPr>
              <a:defRPr/>
            </a:pPr>
            <a:endParaRPr lang="zh-CN" altLang="en-US"/>
          </a:p>
        </p:txBody>
      </p:sp>
      <p:pic>
        <p:nvPicPr>
          <p:cNvPr id="12293" name="Picture 5" descr="China Telecom Logo"/>
          <p:cNvPicPr>
            <a:picLocks noChangeAspect="1" noChangeArrowheads="1"/>
          </p:cNvPicPr>
          <p:nvPr/>
        </p:nvPicPr>
        <p:blipFill>
          <a:blip r:embed="rId13" cstate="print">
            <a:lum contrast="30000"/>
          </a:blip>
          <a:srcRect/>
          <a:stretch>
            <a:fillRect/>
          </a:stretch>
        </p:blipFill>
        <p:spPr bwMode="auto">
          <a:xfrm>
            <a:off x="839788" y="146050"/>
            <a:ext cx="674687" cy="241300"/>
          </a:xfrm>
          <a:prstGeom prst="rect">
            <a:avLst/>
          </a:prstGeom>
          <a:noFill/>
          <a:ln w="9525">
            <a:noFill/>
            <a:miter lim="800000"/>
            <a:headEnd/>
            <a:tailEnd/>
          </a:ln>
        </p:spPr>
      </p:pic>
      <p:sp>
        <p:nvSpPr>
          <p:cNvPr id="45062" name="Text Box 6"/>
          <p:cNvSpPr txBox="1">
            <a:spLocks noChangeArrowheads="1"/>
          </p:cNvSpPr>
          <p:nvPr/>
        </p:nvSpPr>
        <p:spPr bwMode="auto">
          <a:xfrm>
            <a:off x="4451350" y="180975"/>
            <a:ext cx="495300" cy="301625"/>
          </a:xfrm>
          <a:prstGeom prst="rect">
            <a:avLst/>
          </a:prstGeom>
          <a:noFill/>
          <a:ln w="12700">
            <a:noFill/>
            <a:miter lim="800000"/>
            <a:headEnd/>
            <a:tailEnd/>
          </a:ln>
          <a:effectLst/>
        </p:spPr>
        <p:txBody>
          <a:bodyPr wrap="none" lIns="90488" tIns="44450" rIns="90488" bIns="44450">
            <a:spAutoFit/>
          </a:bodyPr>
          <a:lstStyle/>
          <a:p>
            <a:pPr algn="ctr">
              <a:spcBef>
                <a:spcPct val="50000"/>
              </a:spcBef>
              <a:buClrTx/>
              <a:buFontTx/>
              <a:buNone/>
              <a:defRPr/>
            </a:pPr>
            <a:r>
              <a:rPr lang="zh-CN" altLang="en-US" sz="1400"/>
              <a:t>机密</a:t>
            </a:r>
          </a:p>
        </p:txBody>
      </p:sp>
    </p:spTree>
  </p:cSld>
  <p:clrMap bg1="lt1" tx1="dk1" bg2="lt2" tx2="dk2" accent1="accent1" accent2="accent2" accent3="accent3" accent4="accent4" accent5="accent5" accent6="accent6" hlink="hlink" folHlink="folHlink"/>
  <p:sldLayoutIdLst>
    <p:sldLayoutId id="2147483998"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Lst>
  <p:transition/>
  <p:txStyles>
    <p:titleStyle>
      <a:lvl1pPr algn="l" rtl="0" eaLnBrk="0" fontAlgn="base" hangingPunct="0">
        <a:lnSpc>
          <a:spcPct val="95000"/>
        </a:lnSpc>
        <a:spcBef>
          <a:spcPct val="0"/>
        </a:spcBef>
        <a:spcAft>
          <a:spcPct val="0"/>
        </a:spcAft>
        <a:defRPr sz="2400" b="1">
          <a:solidFill>
            <a:schemeClr val="tx2"/>
          </a:solidFill>
          <a:latin typeface="+mj-lt"/>
          <a:ea typeface="+mj-ea"/>
          <a:cs typeface="+mj-cs"/>
        </a:defRPr>
      </a:lvl1pPr>
      <a:lvl2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2pPr>
      <a:lvl3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3pPr>
      <a:lvl4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4pPr>
      <a:lvl5pPr algn="l" rtl="0" eaLnBrk="0" fontAlgn="base" hangingPunct="0">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5pPr>
      <a:lvl6pPr marL="4572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6pPr>
      <a:lvl7pPr marL="9144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7pPr>
      <a:lvl8pPr marL="13716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8pPr>
      <a:lvl9pPr marL="1828800" algn="l" rtl="0" fontAlgn="base">
        <a:lnSpc>
          <a:spcPct val="95000"/>
        </a:lnSpc>
        <a:spcBef>
          <a:spcPct val="0"/>
        </a:spcBef>
        <a:spcAft>
          <a:spcPct val="0"/>
        </a:spcAft>
        <a:defRPr sz="2400" b="1">
          <a:solidFill>
            <a:schemeClr val="tx2"/>
          </a:solidFill>
          <a:latin typeface="Times New Roman" pitchFamily="18" charset="0"/>
          <a:ea typeface="楷体_GB2312" pitchFamily="49" charset="-122"/>
          <a:cs typeface="Arial" charset="0"/>
        </a:defRPr>
      </a:lvl9pPr>
    </p:titleStyle>
    <p:bodyStyle>
      <a:lvl1pPr marL="227013" indent="-227013" algn="l" rtl="0" eaLnBrk="0" fontAlgn="base" hangingPunct="0">
        <a:spcBef>
          <a:spcPct val="50000"/>
        </a:spcBef>
        <a:spcAft>
          <a:spcPct val="0"/>
        </a:spcAft>
        <a:buClr>
          <a:srgbClr val="A4001E"/>
        </a:buClr>
        <a:buSzPct val="70000"/>
        <a:buFont typeface="Wingdings" pitchFamily="2" charset="2"/>
        <a:buChar char="n"/>
        <a:defRPr sz="1600">
          <a:solidFill>
            <a:schemeClr val="tx1"/>
          </a:solidFill>
          <a:latin typeface="+mn-lt"/>
          <a:ea typeface="+mn-ea"/>
          <a:cs typeface="+mn-cs"/>
        </a:defRPr>
      </a:lvl1pPr>
      <a:lvl2pPr marL="479425" indent="-138113" algn="l" rtl="0" eaLnBrk="0" fontAlgn="base" hangingPunct="0">
        <a:spcBef>
          <a:spcPct val="0"/>
        </a:spcBef>
        <a:spcAft>
          <a:spcPct val="0"/>
        </a:spcAft>
        <a:buClr>
          <a:srgbClr val="A4001E"/>
        </a:buClr>
        <a:buChar char="•"/>
        <a:defRPr sz="1600">
          <a:solidFill>
            <a:schemeClr val="tx1"/>
          </a:solidFill>
          <a:latin typeface="+mn-lt"/>
          <a:ea typeface="+mn-ea"/>
          <a:cs typeface="+mn-cs"/>
        </a:defRPr>
      </a:lvl2pPr>
      <a:lvl3pPr marL="857250" indent="-263525" algn="l" rtl="0" eaLnBrk="0" fontAlgn="base" hangingPunct="0">
        <a:spcBef>
          <a:spcPct val="0"/>
        </a:spcBef>
        <a:spcAft>
          <a:spcPct val="0"/>
        </a:spcAft>
        <a:buClr>
          <a:srgbClr val="A4001E"/>
        </a:buClr>
        <a:buChar char="—"/>
        <a:defRPr sz="1600">
          <a:solidFill>
            <a:schemeClr val="tx1"/>
          </a:solidFill>
          <a:latin typeface="+mn-lt"/>
          <a:ea typeface="+mn-ea"/>
          <a:cs typeface="+mn-cs"/>
        </a:defRPr>
      </a:lvl3pPr>
      <a:lvl4pPr marL="1158875" indent="-180975" algn="l" rtl="0" eaLnBrk="0" fontAlgn="base" hangingPunct="0">
        <a:spcBef>
          <a:spcPct val="0"/>
        </a:spcBef>
        <a:spcAft>
          <a:spcPct val="0"/>
        </a:spcAft>
        <a:buClr>
          <a:srgbClr val="A4001E"/>
        </a:buClr>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sqlite.org/"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mlDrawing" Target="../drawings/vmlDrawing8.vml"/><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vmlDrawing" Target="../drawings/vmlDrawing9.vml"/><Relationship Id="rId4"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8.xml"/><Relationship Id="rId7" Type="http://schemas.openxmlformats.org/officeDocument/2006/relationships/diagramColors" Target="../diagrams/colors7.xml"/><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oleObject" Target="../embeddings/oleObject7.bin"/></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notesSlide" Target="../notesSlides/notesSlide9.xml"/><Relationship Id="rId7" Type="http://schemas.openxmlformats.org/officeDocument/2006/relationships/diagramQuickStyle" Target="../diagrams/quickStyle8.xml"/><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oleObject" Target="../embeddings/oleObject8.bin"/><Relationship Id="rId9" Type="http://schemas.openxmlformats.org/officeDocument/2006/relationships/oleObject" Target="../embeddings/oleObject9.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diagramData" Target="../diagrams/data9.xml"/><Relationship Id="rId7"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10.xml"/><Relationship Id="rId7" Type="http://schemas.openxmlformats.org/officeDocument/2006/relationships/diagramColors" Target="../diagrams/colors10.xml"/><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oleObject" Target="../embeddings/oleObject14.bin"/></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1.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diagramColors" Target="../diagrams/colors12.xml"/><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3.xml"/><Relationship Id="rId7" Type="http://schemas.openxmlformats.org/officeDocument/2006/relationships/oleObject" Target="../embeddings/oleObject16.bin"/><Relationship Id="rId2" Type="http://schemas.openxmlformats.org/officeDocument/2006/relationships/slideLayout" Target="../slideLayouts/slideLayout13.xml"/><Relationship Id="rId1" Type="http://schemas.openxmlformats.org/officeDocument/2006/relationships/vmlDrawing" Target="../drawings/vmlDrawing15.v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12.xml"/><Relationship Id="rId7" Type="http://schemas.openxmlformats.org/officeDocument/2006/relationships/diagramColors" Target="../diagrams/colors14.xml"/><Relationship Id="rId2" Type="http://schemas.openxmlformats.org/officeDocument/2006/relationships/slideLayout" Target="../slideLayouts/slideLayout13.xml"/><Relationship Id="rId1" Type="http://schemas.openxmlformats.org/officeDocument/2006/relationships/vmlDrawing" Target="../drawings/vmlDrawing16.v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13.xml"/><Relationship Id="rId7" Type="http://schemas.openxmlformats.org/officeDocument/2006/relationships/diagramColors" Target="../diagrams/colors15.xml"/><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 Id="rId9" Type="http://schemas.openxmlformats.org/officeDocument/2006/relationships/oleObject" Target="../embeddings/oleObject19.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14.xml"/><Relationship Id="rId7" Type="http://schemas.openxmlformats.org/officeDocument/2006/relationships/diagramColors" Target="../diagrams/colors16.xml"/><Relationship Id="rId2" Type="http://schemas.openxmlformats.org/officeDocument/2006/relationships/slideLayout" Target="../slideLayouts/slideLayout13.xml"/><Relationship Id="rId1" Type="http://schemas.openxmlformats.org/officeDocument/2006/relationships/vmlDrawing" Target="../drawings/vmlDrawing18.v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3.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3.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13.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notesSlide" Target="../notesSlides/notesSlide2.xml"/><Relationship Id="rId7" Type="http://schemas.openxmlformats.org/officeDocument/2006/relationships/diagramQuickStyle" Target="../diagrams/quickStyle3.xml"/><Relationship Id="rId12" Type="http://schemas.openxmlformats.org/officeDocument/2006/relationships/diagramColors" Target="../diagrams/colors4.xml"/><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diagramLayout" Target="../diagrams/layout3.xml"/><Relationship Id="rId11" Type="http://schemas.openxmlformats.org/officeDocument/2006/relationships/diagramQuickStyle" Target="../diagrams/quickStyle4.xml"/><Relationship Id="rId5" Type="http://schemas.openxmlformats.org/officeDocument/2006/relationships/diagramData" Target="../diagrams/data3.xml"/><Relationship Id="rId10" Type="http://schemas.openxmlformats.org/officeDocument/2006/relationships/diagramLayout" Target="../diagrams/layout4.xml"/><Relationship Id="rId4" Type="http://schemas.openxmlformats.org/officeDocument/2006/relationships/oleObject" Target="../embeddings/oleObject1.bin"/><Relationship Id="rId9"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notesSlide" Target="../notesSlides/notesSlide3.xml"/><Relationship Id="rId7" Type="http://schemas.openxmlformats.org/officeDocument/2006/relationships/diagramQuickStyle" Target="../diagrams/quickStyle5.xml"/><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4.xml"/><Relationship Id="rId7" Type="http://schemas.openxmlformats.org/officeDocument/2006/relationships/diagramColors" Target="../diagrams/colors6.xml"/><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图片1"/>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pic>
        <p:nvPicPr>
          <p:cNvPr id="13315" name="Picture 7" descr="Untitled-1"/>
          <p:cNvPicPr>
            <a:picLocks noChangeAspect="1" noChangeArrowheads="1"/>
          </p:cNvPicPr>
          <p:nvPr/>
        </p:nvPicPr>
        <p:blipFill>
          <a:blip r:embed="rId4" cstate="print"/>
          <a:srcRect l="-1704" t="-3377" r="-1462" b="-3094"/>
          <a:stretch>
            <a:fillRect/>
          </a:stretch>
        </p:blipFill>
        <p:spPr bwMode="auto">
          <a:xfrm>
            <a:off x="8323263" y="73025"/>
            <a:ext cx="744537" cy="712769"/>
          </a:xfrm>
          <a:prstGeom prst="rect">
            <a:avLst/>
          </a:prstGeom>
          <a:solidFill>
            <a:srgbClr val="FFFFFF"/>
          </a:solidFill>
          <a:ln w="9525">
            <a:noFill/>
            <a:miter lim="800000"/>
            <a:headEnd/>
            <a:tailEnd/>
          </a:ln>
        </p:spPr>
      </p:pic>
      <p:sp>
        <p:nvSpPr>
          <p:cNvPr id="13320" name="Text Box 8"/>
          <p:cNvSpPr txBox="1">
            <a:spLocks noChangeArrowheads="1"/>
          </p:cNvSpPr>
          <p:nvPr/>
        </p:nvSpPr>
        <p:spPr bwMode="auto">
          <a:xfrm>
            <a:off x="2071670" y="2786058"/>
            <a:ext cx="4824412" cy="646331"/>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a:spAutoFit/>
            <a:scene3d>
              <a:camera prst="orthographicFront"/>
              <a:lightRig rig="threePt" dir="t"/>
            </a:scene3d>
            <a:sp3d extrusionH="57150">
              <a:bevelT w="38100" h="38100" prst="slope"/>
            </a:sp3d>
          </a:bodyPr>
          <a:lstStyle/>
          <a:p>
            <a:pPr algn="ctr" eaLnBrk="1" hangingPunct="1">
              <a:spcBef>
                <a:spcPct val="50000"/>
              </a:spcBef>
              <a:buClrTx/>
              <a:buFontTx/>
              <a:buNone/>
              <a:defRPr/>
            </a:pPr>
            <a:r>
              <a:rPr kumimoji="1" lang="zh-CN" altLang="en-US" sz="3600" dirty="0" smtClean="0">
                <a:effectLst>
                  <a:outerShdw blurRad="38100" dist="38100" dir="2700000" algn="tl">
                    <a:srgbClr val="C0C0C0"/>
                  </a:outerShdw>
                </a:effectLst>
                <a:latin typeface="楷体_GB2312" pitchFamily="49" charset="-122"/>
              </a:rPr>
              <a:t>嵌入式数据库</a:t>
            </a:r>
            <a:endParaRPr kumimoji="1" lang="en-US" altLang="zh-CN" sz="3600" dirty="0">
              <a:effectLst>
                <a:outerShdw blurRad="38100" dist="38100" dir="2700000" algn="tl">
                  <a:srgbClr val="C0C0C0"/>
                </a:outerShdw>
              </a:effectLst>
              <a:latin typeface="楷体_GB2312" pitchFamily="49" charset="-122"/>
            </a:endParaRPr>
          </a:p>
        </p:txBody>
      </p:sp>
      <p:sp>
        <p:nvSpPr>
          <p:cNvPr id="13321" name="Text Box 9"/>
          <p:cNvSpPr txBox="1">
            <a:spLocks noChangeArrowheads="1"/>
          </p:cNvSpPr>
          <p:nvPr/>
        </p:nvSpPr>
        <p:spPr bwMode="auto">
          <a:xfrm>
            <a:off x="0" y="1500174"/>
            <a:ext cx="9144000" cy="784830"/>
          </a:xfrm>
          <a:prstGeom prst="rect">
            <a:avLst/>
          </a:prstGeom>
          <a:noFill/>
          <a:ln w="9525">
            <a:noFill/>
            <a:miter lim="800000"/>
            <a:headEnd/>
            <a:tailEnd/>
          </a:ln>
          <a:effectLst/>
        </p:spPr>
        <p:txBody>
          <a:bodyPr wrap="square">
            <a:spAutoFit/>
          </a:bodyPr>
          <a:lstStyle/>
          <a:p>
            <a:pPr eaLnBrk="1" hangingPunct="1">
              <a:spcBef>
                <a:spcPct val="50000"/>
              </a:spcBef>
              <a:buClrTx/>
              <a:buFontTx/>
              <a:buNone/>
              <a:defRPr/>
            </a:pPr>
            <a:r>
              <a:rPr kumimoji="1" lang="zh-CN" altLang="en-US" dirty="0" smtClean="0">
                <a:effectLst>
                  <a:outerShdw blurRad="38100" dist="38100" dir="2700000" algn="tl">
                    <a:srgbClr val="C0C0C0"/>
                  </a:outerShdw>
                </a:effectLst>
                <a:latin typeface="黑体" pitchFamily="49" charset="-122"/>
                <a:ea typeface="黑体" pitchFamily="49" charset="-122"/>
              </a:rPr>
              <a:t>中数通信息有限公司内部交流资料</a:t>
            </a:r>
            <a:endParaRPr kumimoji="1" lang="en-US" altLang="zh-CN" dirty="0" smtClean="0">
              <a:effectLst>
                <a:outerShdw blurRad="38100" dist="38100" dir="2700000" algn="tl">
                  <a:srgbClr val="C0C0C0"/>
                </a:outerShdw>
              </a:effectLst>
              <a:latin typeface="黑体" pitchFamily="49" charset="-122"/>
              <a:ea typeface="黑体" pitchFamily="49" charset="-122"/>
            </a:endParaRPr>
          </a:p>
          <a:p>
            <a:pPr eaLnBrk="1" hangingPunct="1">
              <a:spcBef>
                <a:spcPct val="50000"/>
              </a:spcBef>
              <a:buClrTx/>
              <a:buFontTx/>
              <a:buNone/>
              <a:defRPr/>
            </a:pPr>
            <a:r>
              <a:rPr kumimoji="1" lang="zh-CN" altLang="en-US" dirty="0" smtClean="0">
                <a:effectLst>
                  <a:outerShdw blurRad="38100" dist="38100" dir="2700000" algn="tl">
                    <a:srgbClr val="C0C0C0"/>
                  </a:outerShdw>
                </a:effectLst>
                <a:latin typeface="黑体" pitchFamily="49" charset="-122"/>
                <a:ea typeface="黑体" pitchFamily="49" charset="-122"/>
              </a:rPr>
              <a:t>版本：</a:t>
            </a:r>
            <a:r>
              <a:rPr kumimoji="1" lang="en-US" altLang="zh-CN" dirty="0" smtClean="0">
                <a:effectLst>
                  <a:outerShdw blurRad="38100" dist="38100" dir="2700000" algn="tl">
                    <a:srgbClr val="C0C0C0"/>
                  </a:outerShdw>
                </a:effectLst>
                <a:latin typeface="黑体" pitchFamily="49" charset="-122"/>
                <a:ea typeface="黑体" pitchFamily="49" charset="-122"/>
              </a:rPr>
              <a:t>0.5</a:t>
            </a:r>
            <a:endParaRPr kumimoji="1" lang="en-US" altLang="zh-CN" dirty="0">
              <a:effectLst>
                <a:outerShdw blurRad="38100" dist="38100" dir="2700000" algn="tl">
                  <a:srgbClr val="C0C0C0"/>
                </a:outerShdw>
              </a:effectLst>
              <a:latin typeface="黑体" pitchFamily="49" charset="-122"/>
              <a:ea typeface="黑体" pitchFamily="49" charset="-122"/>
            </a:endParaRPr>
          </a:p>
        </p:txBody>
      </p:sp>
      <p:sp>
        <p:nvSpPr>
          <p:cNvPr id="13322" name="Text Box 10"/>
          <p:cNvSpPr txBox="1">
            <a:spLocks noChangeArrowheads="1"/>
          </p:cNvSpPr>
          <p:nvPr/>
        </p:nvSpPr>
        <p:spPr bwMode="auto">
          <a:xfrm>
            <a:off x="2285984" y="5143512"/>
            <a:ext cx="4824412" cy="400110"/>
          </a:xfrm>
          <a:prstGeom prst="rect">
            <a:avLst/>
          </a:prstGeom>
          <a:noFill/>
          <a:ln w="9525">
            <a:noFill/>
            <a:miter lim="800000"/>
            <a:headEnd/>
            <a:tailEnd/>
          </a:ln>
          <a:effectLst/>
        </p:spPr>
        <p:txBody>
          <a:bodyPr>
            <a:spAutoFit/>
          </a:bodyPr>
          <a:lstStyle/>
          <a:p>
            <a:pPr eaLnBrk="1" hangingPunct="1">
              <a:spcBef>
                <a:spcPct val="50000"/>
              </a:spcBef>
              <a:buClrTx/>
              <a:buFontTx/>
              <a:buNone/>
              <a:defRPr/>
            </a:pPr>
            <a:r>
              <a:rPr kumimoji="1" lang="zh-CN" altLang="en-US" sz="2000" dirty="0">
                <a:effectLst>
                  <a:outerShdw blurRad="38100" dist="38100" dir="2700000" algn="tl">
                    <a:srgbClr val="C0C0C0"/>
                  </a:outerShdw>
                </a:effectLst>
                <a:latin typeface="楷体_GB2312" pitchFamily="49" charset="-122"/>
              </a:rPr>
              <a:t>编写者</a:t>
            </a:r>
            <a:r>
              <a:rPr kumimoji="1" lang="zh-CN" altLang="en-US" sz="2000" dirty="0" smtClean="0">
                <a:effectLst>
                  <a:outerShdw blurRad="38100" dist="38100" dir="2700000" algn="tl">
                    <a:srgbClr val="C0C0C0"/>
                  </a:outerShdw>
                </a:effectLst>
                <a:latin typeface="楷体_GB2312" pitchFamily="49" charset="-122"/>
              </a:rPr>
              <a:t>：梁夏旭        时间：</a:t>
            </a:r>
            <a:r>
              <a:rPr kumimoji="1" lang="en-US" altLang="zh-CN" sz="2000" dirty="0" smtClean="0">
                <a:effectLst>
                  <a:outerShdw blurRad="38100" dist="38100" dir="2700000" algn="tl">
                    <a:srgbClr val="C0C0C0"/>
                  </a:outerShdw>
                </a:effectLst>
                <a:latin typeface="楷体_GB2312" pitchFamily="49" charset="-122"/>
              </a:rPr>
              <a:t>20121106</a:t>
            </a:r>
            <a:endParaRPr kumimoji="1" lang="zh-CN" altLang="en-US" sz="2000" dirty="0">
              <a:effectLst>
                <a:outerShdw blurRad="38100" dist="38100" dir="2700000" algn="tl">
                  <a:srgbClr val="C0C0C0"/>
                </a:outerShdw>
              </a:effectLst>
              <a:latin typeface="楷体_GB2312"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ea typeface="华文楷体" pitchFamily="2" charset="-122"/>
              </a:rPr>
              <a:t>轻量级的</a:t>
            </a:r>
            <a:r>
              <a:rPr lang="en-US" altLang="zh-CN" sz="3200" dirty="0" smtClean="0">
                <a:solidFill>
                  <a:schemeClr val="tx1"/>
                </a:solidFill>
                <a:ea typeface="华文楷体" pitchFamily="2" charset="-122"/>
              </a:rPr>
              <a:t>SQLite</a:t>
            </a:r>
            <a:endParaRPr lang="zh-CN" altLang="en-US" sz="3200" dirty="0" smtClean="0">
              <a:solidFill>
                <a:schemeClr val="tx1"/>
              </a:solidFill>
              <a:ea typeface="华文楷体" pitchFamily="2" charset="-122"/>
            </a:endParaRPr>
          </a:p>
        </p:txBody>
      </p:sp>
      <p:sp>
        <p:nvSpPr>
          <p:cNvPr id="4" name="TextBox 3"/>
          <p:cNvSpPr txBox="1"/>
          <p:nvPr/>
        </p:nvSpPr>
        <p:spPr>
          <a:xfrm>
            <a:off x="0" y="4500570"/>
            <a:ext cx="9144000" cy="369332"/>
          </a:xfrm>
          <a:prstGeom prst="rect">
            <a:avLst/>
          </a:prstGeom>
          <a:noFill/>
        </p:spPr>
        <p:txBody>
          <a:bodyPr wrap="square" rtlCol="0">
            <a:spAutoFit/>
          </a:bodyPr>
          <a:lstStyle/>
          <a:p>
            <a:r>
              <a:rPr lang="en-US" altLang="zh-CN" dirty="0" smtClean="0">
                <a:latin typeface="+mj-lt"/>
                <a:ea typeface="华文楷体" pitchFamily="2" charset="-122"/>
              </a:rPr>
              <a:t>	</a:t>
            </a:r>
            <a:r>
              <a:rPr lang="zh-CN" altLang="en-US" dirty="0" smtClean="0">
                <a:latin typeface="+mj-lt"/>
                <a:ea typeface="华文楷体" pitchFamily="2" charset="-122"/>
              </a:rPr>
              <a:t>官网：</a:t>
            </a:r>
            <a:r>
              <a:rPr lang="en-US" u="sng" dirty="0" smtClean="0">
                <a:latin typeface="+mj-lt"/>
                <a:ea typeface="华文楷体" pitchFamily="2" charset="-122"/>
                <a:hlinkClick r:id="rId2"/>
              </a:rPr>
              <a:t>http://www.sqlite.org/</a:t>
            </a:r>
            <a:endParaRPr lang="en-US" altLang="zh-CN" dirty="0" smtClean="0">
              <a:latin typeface="+mj-lt"/>
              <a:ea typeface="华文楷体" pitchFamily="2" charset="-122"/>
            </a:endParaRPr>
          </a:p>
        </p:txBody>
      </p:sp>
      <p:pic>
        <p:nvPicPr>
          <p:cNvPr id="110594" name="Picture 2" descr="http://t0.gstatic.com/images?q=tbn:ANd9GcTJD6YgI4GmXUun5V0vELj8GlfFN9bgPMKLE9ZW53P-3Gcj30P9ww"/>
          <p:cNvPicPr>
            <a:picLocks noChangeAspect="1" noChangeArrowheads="1"/>
          </p:cNvPicPr>
          <p:nvPr/>
        </p:nvPicPr>
        <p:blipFill>
          <a:blip r:embed="rId3" cstate="print"/>
          <a:srcRect/>
          <a:stretch>
            <a:fillRect/>
          </a:stretch>
        </p:blipFill>
        <p:spPr bwMode="auto">
          <a:xfrm>
            <a:off x="1000100" y="1428736"/>
            <a:ext cx="7272623" cy="2143140"/>
          </a:xfrm>
          <a:prstGeom prst="rect">
            <a:avLst/>
          </a:prstGeom>
          <a:noFill/>
        </p:spPr>
      </p:pic>
      <p:sp>
        <p:nvSpPr>
          <p:cNvPr id="5" name="TextBox 4"/>
          <p:cNvSpPr txBox="1"/>
          <p:nvPr/>
        </p:nvSpPr>
        <p:spPr>
          <a:xfrm>
            <a:off x="1428728" y="3143248"/>
            <a:ext cx="3143271" cy="369332"/>
          </a:xfrm>
          <a:prstGeom prst="rect">
            <a:avLst/>
          </a:prstGeom>
          <a:noFill/>
        </p:spPr>
        <p:txBody>
          <a:bodyPr wrap="square" rtlCol="0">
            <a:spAutoFit/>
          </a:bodyPr>
          <a:lstStyle/>
          <a:p>
            <a:r>
              <a:rPr lang="en-US" altLang="zh-CN" dirty="0" smtClean="0">
                <a:latin typeface="华文楷体" pitchFamily="2" charset="-122"/>
                <a:ea typeface="华文楷体" pitchFamily="2" charset="-122"/>
              </a:rPr>
              <a:t>——</a:t>
            </a:r>
            <a:r>
              <a:rPr lang="zh-CN" altLang="en-US" dirty="0" smtClean="0">
                <a:latin typeface="华文楷体" pitchFamily="2" charset="-122"/>
                <a:ea typeface="华文楷体" pitchFamily="2" charset="-122"/>
              </a:rPr>
              <a:t>嵌入式的关系型数据库</a:t>
            </a:r>
            <a:endParaRPr lang="en-US" altLang="zh-CN" dirty="0" smtClean="0">
              <a:latin typeface="华文楷体" pitchFamily="2" charset="-122"/>
              <a:ea typeface="华文楷体"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3"/>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ea typeface="华文楷体" pitchFamily="2" charset="-122"/>
              </a:rPr>
              <a:t>轻量级的</a:t>
            </a:r>
            <a:r>
              <a:rPr lang="en-US" altLang="zh-CN" sz="3200" dirty="0" smtClean="0">
                <a:solidFill>
                  <a:schemeClr val="tx1"/>
                </a:solidFill>
                <a:ea typeface="华文楷体" pitchFamily="2" charset="-122"/>
              </a:rPr>
              <a:t>SQLite</a:t>
            </a:r>
            <a:endParaRPr lang="zh-CN" altLang="en-US" sz="3200" dirty="0" smtClean="0">
              <a:solidFill>
                <a:schemeClr val="tx1"/>
              </a:solidFill>
              <a:ea typeface="华文楷体" pitchFamily="2" charset="-122"/>
            </a:endParaRPr>
          </a:p>
        </p:txBody>
      </p:sp>
      <p:sp>
        <p:nvSpPr>
          <p:cNvPr id="4" name="矩形 3"/>
          <p:cNvSpPr/>
          <p:nvPr/>
        </p:nvSpPr>
        <p:spPr>
          <a:xfrm>
            <a:off x="0" y="928670"/>
            <a:ext cx="9144000" cy="2793072"/>
          </a:xfrm>
          <a:prstGeom prst="rect">
            <a:avLst/>
          </a:prstGeom>
        </p:spPr>
        <p:txBody>
          <a:bodyPr wrap="square">
            <a:spAutoFit/>
          </a:bodyPr>
          <a:lstStyle/>
          <a:p>
            <a:r>
              <a:rPr lang="zh-CN" altLang="en-US" dirty="0" smtClean="0"/>
              <a:t>	</a:t>
            </a:r>
          </a:p>
          <a:p>
            <a:r>
              <a:rPr lang="zh-CN" altLang="en-US" sz="1400" b="0" dirty="0" smtClean="0"/>
              <a:t>		</a:t>
            </a:r>
            <a:r>
              <a:rPr lang="en-US" altLang="zh-CN" dirty="0" smtClean="0"/>
              <a:t>	</a:t>
            </a:r>
            <a:endParaRPr lang="zh-CN" altLang="en-US" dirty="0" smtClean="0"/>
          </a:p>
          <a:p>
            <a:r>
              <a:rPr lang="zh-CN" altLang="en-US" dirty="0" smtClean="0"/>
              <a:t>		</a:t>
            </a:r>
            <a:endParaRPr lang="zh-CN" altLang="en-US" sz="1400" b="0" dirty="0" smtClean="0"/>
          </a:p>
          <a:p>
            <a:r>
              <a:rPr lang="zh-CN" altLang="en-US" dirty="0" smtClean="0"/>
              <a:t>	</a:t>
            </a:r>
          </a:p>
          <a:p>
            <a:r>
              <a:rPr lang="zh-CN" altLang="en-US" dirty="0" smtClean="0"/>
              <a:t>		</a:t>
            </a:r>
            <a:endParaRPr lang="zh-CN" altLang="en-US" sz="1400" b="0" dirty="0" smtClean="0"/>
          </a:p>
          <a:p>
            <a:r>
              <a:rPr lang="zh-CN" altLang="en-US" dirty="0" smtClean="0"/>
              <a:t>	</a:t>
            </a:r>
          </a:p>
          <a:p>
            <a:r>
              <a:rPr lang="zh-CN" altLang="en-US" dirty="0" smtClean="0"/>
              <a:t>		</a:t>
            </a:r>
            <a:endParaRPr lang="zh-CN" altLang="en-US" sz="1400" b="0" dirty="0" smtClean="0"/>
          </a:p>
          <a:p>
            <a:r>
              <a:rPr lang="zh-CN" altLang="en-US" dirty="0" smtClean="0"/>
              <a:t>	</a:t>
            </a:r>
            <a:endParaRPr lang="zh-CN" altLang="en-US" dirty="0"/>
          </a:p>
        </p:txBody>
      </p:sp>
      <p:graphicFrame>
        <p:nvGraphicFramePr>
          <p:cNvPr id="6" name="表格 5"/>
          <p:cNvGraphicFramePr>
            <a:graphicFrameLocks noGrp="1"/>
          </p:cNvGraphicFramePr>
          <p:nvPr/>
        </p:nvGraphicFramePr>
        <p:xfrm>
          <a:off x="357158" y="1428736"/>
          <a:ext cx="8572560" cy="4251960"/>
        </p:xfrm>
        <a:graphic>
          <a:graphicData uri="http://schemas.openxmlformats.org/drawingml/2006/table">
            <a:tbl>
              <a:tblPr firstRow="1" bandRow="1">
                <a:tableStyleId>{5C22544A-7EE6-4342-B048-85BDC9FD1C3A}</a:tableStyleId>
              </a:tblPr>
              <a:tblGrid>
                <a:gridCol w="1213814"/>
                <a:gridCol w="7358746"/>
              </a:tblGrid>
              <a:tr h="370840">
                <a:tc gridSpan="2">
                  <a:txBody>
                    <a:bodyPr/>
                    <a:lstStyle/>
                    <a:p>
                      <a:pPr algn="ctr">
                        <a:lnSpc>
                          <a:spcPct val="150000"/>
                        </a:lnSpc>
                      </a:pPr>
                      <a:r>
                        <a:rPr lang="en-US" altLang="zh-CN" dirty="0" smtClean="0"/>
                        <a:t>SQLite</a:t>
                      </a:r>
                      <a:r>
                        <a:rPr lang="zh-CN" altLang="en-US" dirty="0" smtClean="0"/>
                        <a:t>特性</a:t>
                      </a:r>
                      <a:endParaRPr lang="zh-CN" altLang="en-US" dirty="0"/>
                    </a:p>
                  </a:txBody>
                  <a:tcPr/>
                </a:tc>
                <a:tc hMerge="1">
                  <a:txBody>
                    <a:bodyPr/>
                    <a:lstStyle/>
                    <a:p>
                      <a:endParaRPr lang="zh-CN" altLang="en-US" dirty="0"/>
                    </a:p>
                  </a:txBody>
                  <a:tcPr/>
                </a:tc>
              </a:tr>
              <a:tr h="370840">
                <a:tc>
                  <a:txBody>
                    <a:bodyPr/>
                    <a:lstStyle/>
                    <a:p>
                      <a:pPr algn="ctr">
                        <a:lnSpc>
                          <a:spcPct val="150000"/>
                        </a:lnSpc>
                      </a:pPr>
                      <a:r>
                        <a:rPr lang="zh-CN" altLang="en-US" b="1" dirty="0" smtClean="0"/>
                        <a:t>独立性</a:t>
                      </a:r>
                      <a:endParaRPr lang="zh-CN" altLang="en-US" b="1" dirty="0"/>
                    </a:p>
                  </a:txBody>
                  <a:tcPr/>
                </a:tc>
                <a:tc>
                  <a:txBody>
                    <a:bodyPr/>
                    <a:lstStyle/>
                    <a:p>
                      <a:pPr>
                        <a:lnSpc>
                          <a:spcPct val="150000"/>
                        </a:lnSpc>
                      </a:pPr>
                      <a:r>
                        <a:rPr lang="zh-CN" altLang="en-US" sz="1800" b="0" dirty="0" smtClean="0"/>
                        <a:t>（</a:t>
                      </a:r>
                      <a:r>
                        <a:rPr lang="en-US" altLang="zh-CN" sz="1800" b="0" dirty="0" smtClean="0"/>
                        <a:t>1</a:t>
                      </a:r>
                      <a:r>
                        <a:rPr lang="zh-CN" altLang="en-US" sz="1800" b="0" dirty="0" smtClean="0"/>
                        <a:t>）少量的</a:t>
                      </a:r>
                      <a:r>
                        <a:rPr lang="en-US" altLang="zh-CN" sz="1800" b="0" dirty="0" smtClean="0"/>
                        <a:t>C</a:t>
                      </a:r>
                      <a:r>
                        <a:rPr lang="zh-CN" altLang="en-US" sz="1800" b="0" dirty="0" smtClean="0"/>
                        <a:t>函数：</a:t>
                      </a:r>
                    </a:p>
                    <a:p>
                      <a:pPr>
                        <a:lnSpc>
                          <a:spcPct val="150000"/>
                        </a:lnSpc>
                      </a:pPr>
                      <a:r>
                        <a:rPr lang="en-US" altLang="zh-CN" sz="1800" b="0" dirty="0" err="1" smtClean="0"/>
                        <a:t>memset</a:t>
                      </a:r>
                      <a:r>
                        <a:rPr lang="en-US" altLang="zh-CN" sz="1800" b="0" dirty="0" smtClean="0"/>
                        <a:t>()</a:t>
                      </a:r>
                      <a:r>
                        <a:rPr lang="zh-CN" altLang="en-US" sz="1800" b="0" dirty="0" smtClean="0"/>
                        <a:t>、</a:t>
                      </a:r>
                      <a:r>
                        <a:rPr lang="en-US" altLang="zh-CN" sz="1800" b="0" dirty="0" err="1" smtClean="0"/>
                        <a:t>memcpy</a:t>
                      </a:r>
                      <a:r>
                        <a:rPr lang="en-US" altLang="zh-CN" sz="1800" b="0" dirty="0" smtClean="0"/>
                        <a:t>()</a:t>
                      </a:r>
                      <a:r>
                        <a:rPr lang="zh-CN" altLang="en-US" sz="1800" b="0" dirty="0" smtClean="0"/>
                        <a:t>、</a:t>
                      </a:r>
                      <a:r>
                        <a:rPr lang="en-US" altLang="zh-CN" sz="1800" b="0" dirty="0" err="1" smtClean="0"/>
                        <a:t>memcmp</a:t>
                      </a:r>
                      <a:r>
                        <a:rPr lang="en-US" altLang="zh-CN" sz="1800" b="0" dirty="0" smtClean="0"/>
                        <a:t>()</a:t>
                      </a:r>
                      <a:r>
                        <a:rPr lang="zh-CN" altLang="en-US" sz="1800" b="0" dirty="0" smtClean="0"/>
                        <a:t>、</a:t>
                      </a:r>
                      <a:r>
                        <a:rPr lang="en-US" altLang="zh-CN" sz="1800" b="0" dirty="0" err="1" smtClean="0"/>
                        <a:t>strcmp</a:t>
                      </a:r>
                      <a:r>
                        <a:rPr lang="en-US" altLang="zh-CN" sz="1800" b="0" dirty="0" smtClean="0"/>
                        <a:t>()</a:t>
                      </a:r>
                      <a:r>
                        <a:rPr lang="zh-CN" altLang="en-US" sz="1800" b="0" dirty="0" smtClean="0"/>
                        <a:t>、</a:t>
                      </a:r>
                      <a:r>
                        <a:rPr lang="en-US" altLang="zh-CN" sz="1800" b="0" dirty="0" err="1" smtClean="0"/>
                        <a:t>malloc</a:t>
                      </a:r>
                      <a:r>
                        <a:rPr lang="en-US" altLang="zh-CN" sz="1800" b="0" dirty="0" smtClean="0"/>
                        <a:t>()</a:t>
                      </a:r>
                      <a:r>
                        <a:rPr lang="zh-CN" altLang="en-US" sz="1800" b="0" dirty="0" smtClean="0"/>
                        <a:t>、</a:t>
                      </a:r>
                      <a:r>
                        <a:rPr lang="en-US" altLang="zh-CN" sz="1800" b="0" dirty="0" smtClean="0"/>
                        <a:t>free()</a:t>
                      </a:r>
                      <a:r>
                        <a:rPr lang="zh-CN" altLang="en-US" sz="1800" b="0" dirty="0" smtClean="0"/>
                        <a:t>及</a:t>
                      </a:r>
                      <a:r>
                        <a:rPr lang="en-US" altLang="zh-CN" sz="1800" b="0" dirty="0" err="1" smtClean="0"/>
                        <a:t>realloc</a:t>
                      </a:r>
                      <a:r>
                        <a:rPr lang="en-US" altLang="zh-CN" sz="1800" b="0" dirty="0" smtClean="0"/>
                        <a:t>()</a:t>
                      </a:r>
                    </a:p>
                    <a:p>
                      <a:pPr>
                        <a:lnSpc>
                          <a:spcPct val="150000"/>
                        </a:lnSpc>
                      </a:pPr>
                      <a:r>
                        <a:rPr lang="zh-CN" altLang="en-US" sz="1800" b="0" dirty="0" smtClean="0"/>
                        <a:t>（</a:t>
                      </a:r>
                      <a:r>
                        <a:rPr lang="en-US" altLang="zh-CN" sz="1800" b="0" dirty="0" smtClean="0"/>
                        <a:t>2</a:t>
                      </a:r>
                      <a:r>
                        <a:rPr lang="zh-CN" altLang="en-US" sz="1800" b="0" dirty="0" smtClean="0"/>
                        <a:t>）独立的</a:t>
                      </a:r>
                      <a:r>
                        <a:rPr lang="en-US" altLang="zh-CN" sz="1800" b="0" dirty="0" smtClean="0"/>
                        <a:t>C</a:t>
                      </a:r>
                      <a:r>
                        <a:rPr lang="zh-CN" altLang="en-US" sz="1800" b="0" dirty="0" smtClean="0"/>
                        <a:t>函数库：	</a:t>
                      </a:r>
                    </a:p>
                    <a:p>
                      <a:pPr>
                        <a:lnSpc>
                          <a:spcPct val="150000"/>
                        </a:lnSpc>
                      </a:pPr>
                      <a:r>
                        <a:rPr lang="en-US" altLang="zh-CN" sz="1800" b="0" dirty="0" smtClean="0"/>
                        <a:t>sqlite3.c</a:t>
                      </a:r>
                      <a:r>
                        <a:rPr lang="zh-CN" altLang="en-US" sz="1800" b="0" dirty="0" smtClean="0"/>
                        <a:t>、</a:t>
                      </a:r>
                      <a:r>
                        <a:rPr lang="en-US" altLang="zh-CN" sz="1800" b="0" dirty="0" smtClean="0"/>
                        <a:t>sqlite3.h </a:t>
                      </a:r>
                      <a:r>
                        <a:rPr lang="zh-CN" altLang="en-US" sz="1800" b="0" dirty="0" smtClean="0"/>
                        <a:t>、</a:t>
                      </a:r>
                      <a:r>
                        <a:rPr lang="en-US" altLang="zh-CN" sz="1800" b="0" dirty="0" smtClean="0"/>
                        <a:t>sqlite3ext.h</a:t>
                      </a:r>
                      <a:r>
                        <a:rPr lang="zh-CN" altLang="en-US" sz="1800" b="0" dirty="0" smtClean="0"/>
                        <a:t>及</a:t>
                      </a:r>
                      <a:r>
                        <a:rPr lang="en-US" altLang="zh-CN" sz="1800" b="0" dirty="0" smtClean="0"/>
                        <a:t>libsqlite3.so</a:t>
                      </a:r>
                    </a:p>
                  </a:txBody>
                  <a:tcPr/>
                </a:tc>
              </a:tr>
              <a:tr h="370840">
                <a:tc>
                  <a:txBody>
                    <a:bodyPr/>
                    <a:lstStyle/>
                    <a:p>
                      <a:pPr algn="ctr">
                        <a:lnSpc>
                          <a:spcPct val="150000"/>
                        </a:lnSpc>
                      </a:pPr>
                      <a:r>
                        <a:rPr lang="zh-CN" altLang="en-US" b="1" dirty="0" smtClean="0"/>
                        <a:t>无服务端</a:t>
                      </a:r>
                      <a:endParaRPr lang="zh-CN" altLang="en-US" b="1" dirty="0"/>
                    </a:p>
                  </a:txBody>
                  <a:tcPr/>
                </a:tc>
                <a:tc>
                  <a:txBody>
                    <a:bodyPr/>
                    <a:lstStyle/>
                    <a:p>
                      <a:pPr>
                        <a:lnSpc>
                          <a:spcPct val="150000"/>
                        </a:lnSpc>
                      </a:pPr>
                      <a:r>
                        <a:rPr lang="zh-CN" altLang="en-US" sz="1800" b="0" dirty="0" smtClean="0"/>
                        <a:t>对跨平台的磁盘文件进行操作</a:t>
                      </a:r>
                      <a:endParaRPr lang="zh-CN" altLang="en-US" dirty="0"/>
                    </a:p>
                  </a:txBody>
                  <a:tcPr/>
                </a:tc>
              </a:tr>
              <a:tr h="370840">
                <a:tc>
                  <a:txBody>
                    <a:bodyPr/>
                    <a:lstStyle/>
                    <a:p>
                      <a:pPr algn="ctr">
                        <a:lnSpc>
                          <a:spcPct val="150000"/>
                        </a:lnSpc>
                      </a:pPr>
                      <a:r>
                        <a:rPr lang="zh-CN" altLang="en-US" b="1" dirty="0" smtClean="0"/>
                        <a:t>零配置</a:t>
                      </a:r>
                      <a:endParaRPr lang="zh-CN" altLang="en-US" b="1" dirty="0"/>
                    </a:p>
                  </a:txBody>
                  <a:tcPr/>
                </a:tc>
                <a:tc>
                  <a:txBody>
                    <a:bodyPr/>
                    <a:lstStyle/>
                    <a:p>
                      <a:pPr>
                        <a:lnSpc>
                          <a:spcPct val="150000"/>
                        </a:lnSpc>
                      </a:pPr>
                      <a:r>
                        <a:rPr lang="zh-CN" altLang="en-US" sz="1800" b="0" dirty="0" smtClean="0"/>
                        <a:t>无配置文件，只有针对每一个数据库文件的编译参数和选项</a:t>
                      </a:r>
                      <a:endParaRPr lang="zh-CN" altLang="en-US" dirty="0"/>
                    </a:p>
                  </a:txBody>
                  <a:tcPr/>
                </a:tc>
              </a:tr>
              <a:tr h="370840">
                <a:tc>
                  <a:txBody>
                    <a:bodyPr/>
                    <a:lstStyle/>
                    <a:p>
                      <a:pPr algn="ctr">
                        <a:lnSpc>
                          <a:spcPct val="150000"/>
                        </a:lnSpc>
                      </a:pPr>
                      <a:r>
                        <a:rPr lang="zh-CN" altLang="en-US" b="1" dirty="0" smtClean="0"/>
                        <a:t>事务性</a:t>
                      </a:r>
                      <a:endParaRPr lang="zh-CN" altLang="en-US" b="1" dirty="0"/>
                    </a:p>
                  </a:txBody>
                  <a:tcPr/>
                </a:tc>
                <a:tc>
                  <a:txBody>
                    <a:bodyPr/>
                    <a:lstStyle/>
                    <a:p>
                      <a:pPr>
                        <a:lnSpc>
                          <a:spcPct val="150000"/>
                        </a:lnSpc>
                      </a:pPr>
                      <a:r>
                        <a:rPr lang="zh-CN" altLang="en-US" sz="1800" b="0" dirty="0" smtClean="0"/>
                        <a:t>原子性、一致性、隔离性、持久性</a:t>
                      </a:r>
                      <a:endParaRPr lang="zh-CN" altLang="en-US" dirty="0"/>
                    </a:p>
                  </a:txBody>
                  <a:tcPr/>
                </a:tc>
              </a:tr>
              <a:tr h="370840">
                <a:tc>
                  <a:txBody>
                    <a:bodyPr/>
                    <a:lstStyle/>
                    <a:p>
                      <a:pPr algn="ctr">
                        <a:lnSpc>
                          <a:spcPct val="150000"/>
                        </a:lnSpc>
                      </a:pPr>
                      <a:r>
                        <a:rPr lang="zh-CN" altLang="en-US" b="1" dirty="0" smtClean="0"/>
                        <a:t>开源</a:t>
                      </a:r>
                      <a:endParaRPr lang="zh-CN" altLang="en-US" b="1" dirty="0"/>
                    </a:p>
                  </a:txBody>
                  <a:tcPr/>
                </a:tc>
                <a:tc>
                  <a:txBody>
                    <a:bodyPr/>
                    <a:lstStyle/>
                    <a:p>
                      <a:pPr>
                        <a:lnSpc>
                          <a:spcPct val="150000"/>
                        </a:lnSpc>
                      </a:pPr>
                      <a:r>
                        <a:rPr lang="zh-CN" altLang="en-US" dirty="0" smtClean="0"/>
                        <a:t>源码存在于</a:t>
                      </a:r>
                      <a:r>
                        <a:rPr lang="en-US" altLang="zh-CN" dirty="0" smtClean="0"/>
                        <a:t>public domain</a:t>
                      </a:r>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3"/>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ea typeface="华文楷体" pitchFamily="2" charset="-122"/>
              </a:rPr>
              <a:t>轻量级的</a:t>
            </a:r>
            <a:r>
              <a:rPr lang="en-US" altLang="zh-CN" sz="3200" dirty="0" smtClean="0">
                <a:solidFill>
                  <a:schemeClr val="tx1"/>
                </a:solidFill>
                <a:ea typeface="华文楷体" pitchFamily="2" charset="-122"/>
              </a:rPr>
              <a:t>SQLite</a:t>
            </a:r>
            <a:endParaRPr lang="zh-CN" altLang="en-US" sz="3200" dirty="0" smtClean="0">
              <a:solidFill>
                <a:schemeClr val="tx1"/>
              </a:solidFill>
              <a:ea typeface="华文楷体" pitchFamily="2" charset="-122"/>
            </a:endParaRPr>
          </a:p>
        </p:txBody>
      </p:sp>
      <p:sp>
        <p:nvSpPr>
          <p:cNvPr id="4" name="矩形 3"/>
          <p:cNvSpPr/>
          <p:nvPr/>
        </p:nvSpPr>
        <p:spPr>
          <a:xfrm>
            <a:off x="0" y="928670"/>
            <a:ext cx="9144000" cy="2793072"/>
          </a:xfrm>
          <a:prstGeom prst="rect">
            <a:avLst/>
          </a:prstGeom>
        </p:spPr>
        <p:txBody>
          <a:bodyPr wrap="square">
            <a:spAutoFit/>
          </a:bodyPr>
          <a:lstStyle/>
          <a:p>
            <a:r>
              <a:rPr lang="zh-CN" altLang="en-US" dirty="0" smtClean="0"/>
              <a:t>	</a:t>
            </a:r>
          </a:p>
          <a:p>
            <a:r>
              <a:rPr lang="zh-CN" altLang="en-US" sz="1400" b="0" dirty="0" smtClean="0"/>
              <a:t>		</a:t>
            </a:r>
            <a:r>
              <a:rPr lang="en-US" altLang="zh-CN" dirty="0" smtClean="0"/>
              <a:t>	</a:t>
            </a:r>
            <a:endParaRPr lang="zh-CN" altLang="en-US" dirty="0" smtClean="0"/>
          </a:p>
          <a:p>
            <a:r>
              <a:rPr lang="zh-CN" altLang="en-US" dirty="0" smtClean="0"/>
              <a:t>		</a:t>
            </a:r>
            <a:endParaRPr lang="zh-CN" altLang="en-US" sz="1400" b="0" dirty="0" smtClean="0"/>
          </a:p>
          <a:p>
            <a:r>
              <a:rPr lang="zh-CN" altLang="en-US" dirty="0" smtClean="0"/>
              <a:t>	</a:t>
            </a:r>
          </a:p>
          <a:p>
            <a:r>
              <a:rPr lang="zh-CN" altLang="en-US" dirty="0" smtClean="0"/>
              <a:t>		</a:t>
            </a:r>
            <a:endParaRPr lang="zh-CN" altLang="en-US" sz="1400" b="0" dirty="0" smtClean="0"/>
          </a:p>
          <a:p>
            <a:r>
              <a:rPr lang="zh-CN" altLang="en-US" dirty="0" smtClean="0"/>
              <a:t>	</a:t>
            </a:r>
          </a:p>
          <a:p>
            <a:r>
              <a:rPr lang="zh-CN" altLang="en-US" dirty="0" smtClean="0"/>
              <a:t>		</a:t>
            </a:r>
            <a:endParaRPr lang="zh-CN" altLang="en-US" sz="1400" b="0" dirty="0" smtClean="0"/>
          </a:p>
          <a:p>
            <a:r>
              <a:rPr lang="zh-CN" altLang="en-US" dirty="0" smtClean="0"/>
              <a:t>	</a:t>
            </a:r>
            <a:endParaRPr lang="zh-CN" altLang="en-US" dirty="0"/>
          </a:p>
        </p:txBody>
      </p:sp>
      <p:graphicFrame>
        <p:nvGraphicFramePr>
          <p:cNvPr id="7" name="表格 6"/>
          <p:cNvGraphicFramePr>
            <a:graphicFrameLocks noGrp="1"/>
          </p:cNvGraphicFramePr>
          <p:nvPr/>
        </p:nvGraphicFramePr>
        <p:xfrm>
          <a:off x="3857620" y="1500174"/>
          <a:ext cx="4429156" cy="4757280"/>
        </p:xfrm>
        <a:graphic>
          <a:graphicData uri="http://schemas.openxmlformats.org/drawingml/2006/table">
            <a:tbl>
              <a:tblPr firstRow="1" bandRow="1">
                <a:tableStyleId>{5C22544A-7EE6-4342-B048-85BDC9FD1C3A}</a:tableStyleId>
              </a:tblPr>
              <a:tblGrid>
                <a:gridCol w="1137216"/>
                <a:gridCol w="1038510"/>
                <a:gridCol w="2253430"/>
              </a:tblGrid>
              <a:tr h="214900">
                <a:tc>
                  <a:txBody>
                    <a:bodyPr/>
                    <a:lstStyle/>
                    <a:p>
                      <a:pPr algn="ctr"/>
                      <a:r>
                        <a:rPr lang="zh-CN" altLang="en-US" sz="1600" dirty="0" smtClean="0"/>
                        <a:t>内部类型</a:t>
                      </a:r>
                      <a:endParaRPr lang="zh-CN" altLang="en-US" sz="1600" dirty="0"/>
                    </a:p>
                  </a:txBody>
                  <a:tcPr marL="36000" marR="36000" marT="18000" marB="18000"/>
                </a:tc>
                <a:tc>
                  <a:txBody>
                    <a:bodyPr/>
                    <a:lstStyle/>
                    <a:p>
                      <a:pPr algn="ctr"/>
                      <a:r>
                        <a:rPr lang="zh-CN" altLang="en-US" sz="1600" dirty="0" smtClean="0"/>
                        <a:t>请求类型</a:t>
                      </a:r>
                      <a:endParaRPr lang="zh-CN" altLang="en-US" sz="1600" dirty="0"/>
                    </a:p>
                  </a:txBody>
                  <a:tcPr marL="36000" marR="36000" marT="18000" marB="18000"/>
                </a:tc>
                <a:tc>
                  <a:txBody>
                    <a:bodyPr/>
                    <a:lstStyle/>
                    <a:p>
                      <a:pPr algn="ctr"/>
                      <a:r>
                        <a:rPr lang="zh-CN" altLang="en-US" sz="1600" dirty="0" smtClean="0"/>
                        <a:t>转换</a:t>
                      </a:r>
                      <a:endParaRPr lang="zh-CN" altLang="en-US" sz="1600" dirty="0"/>
                    </a:p>
                  </a:txBody>
                  <a:tcPr marL="36000" marR="36000" marT="18000" marB="18000"/>
                </a:tc>
              </a:tr>
              <a:tr h="214900">
                <a:tc>
                  <a:txBody>
                    <a:bodyPr/>
                    <a:lstStyle/>
                    <a:p>
                      <a:r>
                        <a:rPr lang="en-US" altLang="zh-CN" sz="1600" dirty="0" smtClean="0"/>
                        <a:t>NULL</a:t>
                      </a:r>
                      <a:endParaRPr lang="zh-CN" altLang="en-US" sz="1600" dirty="0"/>
                    </a:p>
                  </a:txBody>
                  <a:tcPr marL="36000" marR="36000" marT="18000" marB="18000"/>
                </a:tc>
                <a:tc>
                  <a:txBody>
                    <a:bodyPr/>
                    <a:lstStyle/>
                    <a:p>
                      <a:r>
                        <a:rPr lang="en-US" altLang="zh-CN" sz="1600" dirty="0" smtClean="0"/>
                        <a:t>INTEGER</a:t>
                      </a:r>
                      <a:endParaRPr lang="zh-CN" altLang="en-US" sz="1600" dirty="0"/>
                    </a:p>
                  </a:txBody>
                  <a:tcPr marL="36000" marR="36000" marT="18000" marB="18000"/>
                </a:tc>
                <a:tc>
                  <a:txBody>
                    <a:bodyPr/>
                    <a:lstStyle/>
                    <a:p>
                      <a:r>
                        <a:rPr lang="en-US" altLang="zh-CN" sz="1600" dirty="0" smtClean="0">
                          <a:latin typeface="+mj-lt"/>
                          <a:ea typeface="华文楷体" pitchFamily="2" charset="-122"/>
                        </a:rPr>
                        <a:t>0</a:t>
                      </a:r>
                      <a:endParaRPr lang="zh-CN" altLang="en-US" sz="1600" dirty="0">
                        <a:latin typeface="+mj-lt"/>
                        <a:ea typeface="华文楷体" pitchFamily="2" charset="-122"/>
                      </a:endParaRPr>
                    </a:p>
                  </a:txBody>
                  <a:tcPr marL="36000" marR="36000" marT="18000" marB="18000"/>
                </a:tc>
              </a:tr>
              <a:tr h="2149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NULL</a:t>
                      </a:r>
                      <a:endParaRPr lang="zh-CN" altLang="en-US" sz="1600" dirty="0" smtClean="0"/>
                    </a:p>
                  </a:txBody>
                  <a:tcPr marL="36000" marR="36000" marT="18000" marB="18000"/>
                </a:tc>
                <a:tc>
                  <a:txBody>
                    <a:bodyPr/>
                    <a:lstStyle/>
                    <a:p>
                      <a:r>
                        <a:rPr lang="en-US" altLang="zh-CN" sz="1600" dirty="0" smtClean="0"/>
                        <a:t>FLOAT</a:t>
                      </a:r>
                      <a:endParaRPr lang="zh-CN" altLang="en-US" sz="1600" dirty="0"/>
                    </a:p>
                  </a:txBody>
                  <a:tcPr marL="36000" marR="36000" marT="18000" marB="18000"/>
                </a:tc>
                <a:tc>
                  <a:txBody>
                    <a:bodyPr/>
                    <a:lstStyle/>
                    <a:p>
                      <a:r>
                        <a:rPr lang="en-US" altLang="zh-CN" sz="1600" dirty="0" smtClean="0">
                          <a:latin typeface="+mj-lt"/>
                          <a:ea typeface="华文楷体" pitchFamily="2" charset="-122"/>
                        </a:rPr>
                        <a:t>0.0</a:t>
                      </a:r>
                      <a:endParaRPr lang="zh-CN" altLang="en-US" sz="1600" dirty="0">
                        <a:latin typeface="+mj-lt"/>
                        <a:ea typeface="华文楷体" pitchFamily="2" charset="-122"/>
                      </a:endParaRPr>
                    </a:p>
                  </a:txBody>
                  <a:tcPr marL="36000" marR="36000" marT="18000" marB="18000"/>
                </a:tc>
              </a:tr>
              <a:tr h="214900">
                <a:tc>
                  <a:txBody>
                    <a:bodyPr/>
                    <a:lstStyle/>
                    <a:p>
                      <a:r>
                        <a:rPr lang="en-US" altLang="zh-CN" sz="1600" dirty="0" smtClean="0"/>
                        <a:t>NULL</a:t>
                      </a:r>
                    </a:p>
                  </a:txBody>
                  <a:tcPr marL="36000" marR="36000" marT="18000" marB="18000"/>
                </a:tc>
                <a:tc>
                  <a:txBody>
                    <a:bodyPr/>
                    <a:lstStyle/>
                    <a:p>
                      <a:r>
                        <a:rPr lang="en-US" altLang="zh-CN" sz="1600" dirty="0" smtClean="0"/>
                        <a:t>TEXT</a:t>
                      </a:r>
                      <a:endParaRPr lang="zh-CN" altLang="en-US" sz="1600" dirty="0"/>
                    </a:p>
                  </a:txBody>
                  <a:tcPr marL="36000" marR="36000" marT="18000" marB="18000"/>
                </a:tc>
                <a:tc>
                  <a:txBody>
                    <a:bodyPr/>
                    <a:lstStyle/>
                    <a:p>
                      <a:r>
                        <a:rPr lang="en-US" altLang="zh-CN" sz="1600" dirty="0" smtClean="0">
                          <a:latin typeface="+mj-lt"/>
                          <a:ea typeface="华文楷体" pitchFamily="2" charset="-122"/>
                        </a:rPr>
                        <a:t>NULL</a:t>
                      </a:r>
                      <a:r>
                        <a:rPr lang="zh-CN" altLang="en-US" sz="1600" dirty="0" smtClean="0">
                          <a:latin typeface="+mj-lt"/>
                          <a:ea typeface="华文楷体" pitchFamily="2" charset="-122"/>
                        </a:rPr>
                        <a:t>指针</a:t>
                      </a:r>
                      <a:endParaRPr lang="zh-CN" altLang="en-US" sz="1600" dirty="0">
                        <a:latin typeface="+mj-lt"/>
                        <a:ea typeface="华文楷体" pitchFamily="2" charset="-122"/>
                      </a:endParaRPr>
                    </a:p>
                  </a:txBody>
                  <a:tcPr marL="36000" marR="36000" marT="18000" marB="18000"/>
                </a:tc>
              </a:tr>
              <a:tr h="2149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NULL</a:t>
                      </a:r>
                      <a:endParaRPr lang="zh-CN" altLang="en-US" sz="1600" dirty="0" smtClean="0"/>
                    </a:p>
                  </a:txBody>
                  <a:tcPr marL="36000" marR="36000" marT="18000" marB="18000"/>
                </a:tc>
                <a:tc>
                  <a:txBody>
                    <a:bodyPr/>
                    <a:lstStyle/>
                    <a:p>
                      <a:r>
                        <a:rPr lang="en-US" altLang="zh-CN" sz="1600" dirty="0" smtClean="0"/>
                        <a:t>BLOB</a:t>
                      </a:r>
                      <a:endParaRPr lang="zh-CN" altLang="en-US" sz="1600" dirty="0"/>
                    </a:p>
                  </a:txBody>
                  <a:tcPr marL="36000" marR="36000" marT="18000" marB="18000"/>
                </a:tc>
                <a:tc>
                  <a:txBody>
                    <a:bodyPr/>
                    <a:lstStyle/>
                    <a:p>
                      <a:r>
                        <a:rPr lang="en-US" altLang="zh-CN" sz="1600" dirty="0" smtClean="0">
                          <a:latin typeface="+mj-lt"/>
                          <a:ea typeface="华文楷体" pitchFamily="2" charset="-122"/>
                        </a:rPr>
                        <a:t>NULL</a:t>
                      </a:r>
                      <a:r>
                        <a:rPr lang="zh-CN" altLang="en-US" sz="1600" dirty="0" smtClean="0">
                          <a:latin typeface="+mj-lt"/>
                          <a:ea typeface="华文楷体" pitchFamily="2" charset="-122"/>
                        </a:rPr>
                        <a:t>指针</a:t>
                      </a:r>
                      <a:endParaRPr lang="zh-CN" altLang="en-US" sz="1600" dirty="0">
                        <a:latin typeface="+mj-lt"/>
                        <a:ea typeface="华文楷体" pitchFamily="2" charset="-122"/>
                      </a:endParaRPr>
                    </a:p>
                  </a:txBody>
                  <a:tcPr marL="36000" marR="36000" marT="18000" marB="18000"/>
                </a:tc>
              </a:tr>
              <a:tr h="214900">
                <a:tc>
                  <a:txBody>
                    <a:bodyPr/>
                    <a:lstStyle/>
                    <a:p>
                      <a:r>
                        <a:rPr lang="en-US" altLang="zh-CN" sz="1600" dirty="0" smtClean="0"/>
                        <a:t>INTEGER</a:t>
                      </a:r>
                      <a:endParaRPr lang="zh-CN" altLang="en-US" sz="1600" dirty="0"/>
                    </a:p>
                  </a:txBody>
                  <a:tcPr marL="36000" marR="36000" marT="18000" marB="18000"/>
                </a:tc>
                <a:tc>
                  <a:txBody>
                    <a:bodyPr/>
                    <a:lstStyle/>
                    <a:p>
                      <a:r>
                        <a:rPr lang="en-US" altLang="zh-CN" sz="1600" dirty="0" smtClean="0"/>
                        <a:t>FLOAT</a:t>
                      </a:r>
                      <a:endParaRPr lang="zh-CN" altLang="en-US" sz="1600" dirty="0"/>
                    </a:p>
                  </a:txBody>
                  <a:tcPr marL="36000" marR="36000" marT="18000" marB="18000"/>
                </a:tc>
                <a:tc>
                  <a:txBody>
                    <a:bodyPr/>
                    <a:lstStyle/>
                    <a:p>
                      <a:r>
                        <a:rPr lang="zh-CN" altLang="en-US" sz="1600" dirty="0" smtClean="0">
                          <a:latin typeface="+mj-lt"/>
                          <a:ea typeface="华文楷体" pitchFamily="2" charset="-122"/>
                        </a:rPr>
                        <a:t>整型转换为浮点型</a:t>
                      </a:r>
                      <a:endParaRPr lang="zh-CN" altLang="en-US" sz="1600" dirty="0">
                        <a:latin typeface="+mj-lt"/>
                        <a:ea typeface="华文楷体" pitchFamily="2" charset="-122"/>
                      </a:endParaRPr>
                    </a:p>
                  </a:txBody>
                  <a:tcPr marL="36000" marR="36000" marT="18000" marB="18000"/>
                </a:tc>
              </a:tr>
              <a:tr h="2149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INTEGER</a:t>
                      </a:r>
                      <a:endParaRPr lang="zh-CN" altLang="en-US" sz="1600" dirty="0" smtClean="0"/>
                    </a:p>
                  </a:txBody>
                  <a:tcPr marL="36000" marR="36000" marT="18000" marB="18000"/>
                </a:tc>
                <a:tc>
                  <a:txBody>
                    <a:bodyPr/>
                    <a:lstStyle/>
                    <a:p>
                      <a:r>
                        <a:rPr lang="en-US" altLang="zh-CN" sz="1600" dirty="0" smtClean="0"/>
                        <a:t>TEXT</a:t>
                      </a:r>
                      <a:endParaRPr lang="zh-CN" altLang="en-US" sz="1600" dirty="0"/>
                    </a:p>
                  </a:txBody>
                  <a:tcPr marL="36000" marR="36000" marT="18000" marB="18000"/>
                </a:tc>
                <a:tc>
                  <a:txBody>
                    <a:bodyPr/>
                    <a:lstStyle/>
                    <a:p>
                      <a:r>
                        <a:rPr lang="zh-CN" altLang="en-US" sz="1600" dirty="0" smtClean="0">
                          <a:latin typeface="+mj-lt"/>
                          <a:ea typeface="华文楷体" pitchFamily="2" charset="-122"/>
                        </a:rPr>
                        <a:t>返回整数的</a:t>
                      </a:r>
                      <a:r>
                        <a:rPr lang="en-US" altLang="zh-CN" sz="1600" dirty="0" smtClean="0">
                          <a:latin typeface="+mj-lt"/>
                          <a:ea typeface="华文楷体" pitchFamily="2" charset="-122"/>
                        </a:rPr>
                        <a:t>ASCII</a:t>
                      </a:r>
                      <a:r>
                        <a:rPr lang="zh-CN" altLang="en-US" sz="1600" dirty="0" smtClean="0">
                          <a:latin typeface="+mj-lt"/>
                          <a:ea typeface="华文楷体" pitchFamily="2" charset="-122"/>
                        </a:rPr>
                        <a:t>码</a:t>
                      </a:r>
                      <a:endParaRPr lang="zh-CN" altLang="en-US" sz="1600" dirty="0">
                        <a:latin typeface="+mj-lt"/>
                        <a:ea typeface="华文楷体" pitchFamily="2" charset="-122"/>
                      </a:endParaRPr>
                    </a:p>
                  </a:txBody>
                  <a:tcPr marL="36000" marR="36000" marT="18000" marB="18000"/>
                </a:tc>
              </a:tr>
              <a:tr h="2149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INTEGER</a:t>
                      </a:r>
                      <a:endParaRPr lang="zh-CN" altLang="en-US" sz="1600" dirty="0" smtClean="0"/>
                    </a:p>
                  </a:txBody>
                  <a:tcPr marL="36000" marR="36000" marT="18000" marB="18000"/>
                </a:tc>
                <a:tc>
                  <a:txBody>
                    <a:bodyPr/>
                    <a:lstStyle/>
                    <a:p>
                      <a:r>
                        <a:rPr lang="en-US" altLang="zh-CN" sz="1600" dirty="0" smtClean="0"/>
                        <a:t>BLOB</a:t>
                      </a:r>
                      <a:endParaRPr lang="zh-CN" altLang="en-US" sz="1600" dirty="0"/>
                    </a:p>
                  </a:txBody>
                  <a:tcPr marL="36000" marR="36000" marT="18000" marB="18000"/>
                </a:tc>
                <a:tc>
                  <a:txBody>
                    <a:bodyPr/>
                    <a:lstStyle/>
                    <a:p>
                      <a:r>
                        <a:rPr lang="zh-CN" altLang="en-US" sz="1600" dirty="0" smtClean="0">
                          <a:latin typeface="+mj-lt"/>
                          <a:ea typeface="华文楷体" pitchFamily="2" charset="-122"/>
                        </a:rPr>
                        <a:t>返回整数的</a:t>
                      </a:r>
                      <a:r>
                        <a:rPr lang="en-US" altLang="zh-CN" sz="1600" dirty="0" smtClean="0">
                          <a:latin typeface="+mj-lt"/>
                          <a:ea typeface="华文楷体" pitchFamily="2" charset="-122"/>
                        </a:rPr>
                        <a:t>ASCII</a:t>
                      </a:r>
                      <a:r>
                        <a:rPr lang="zh-CN" altLang="en-US" sz="1600" dirty="0" smtClean="0">
                          <a:latin typeface="+mj-lt"/>
                          <a:ea typeface="华文楷体" pitchFamily="2" charset="-122"/>
                        </a:rPr>
                        <a:t>码</a:t>
                      </a:r>
                      <a:endParaRPr lang="zh-CN" altLang="en-US" sz="1600" dirty="0">
                        <a:latin typeface="+mj-lt"/>
                        <a:ea typeface="华文楷体" pitchFamily="2" charset="-122"/>
                      </a:endParaRPr>
                    </a:p>
                  </a:txBody>
                  <a:tcPr marL="36000" marR="36000" marT="18000" marB="18000"/>
                </a:tc>
              </a:tr>
              <a:tr h="214900">
                <a:tc>
                  <a:txBody>
                    <a:bodyPr/>
                    <a:lstStyle/>
                    <a:p>
                      <a:r>
                        <a:rPr lang="en-US" altLang="zh-CN" sz="1600" dirty="0" smtClean="0"/>
                        <a:t>FLOAT</a:t>
                      </a:r>
                      <a:endParaRPr lang="zh-CN" altLang="en-US" sz="1600" dirty="0"/>
                    </a:p>
                  </a:txBody>
                  <a:tcPr marL="36000" marR="36000" marT="18000" marB="18000"/>
                </a:tc>
                <a:tc>
                  <a:txBody>
                    <a:bodyPr/>
                    <a:lstStyle/>
                    <a:p>
                      <a:r>
                        <a:rPr lang="en-US" altLang="zh-CN" sz="1600" dirty="0" smtClean="0"/>
                        <a:t>INTEGER</a:t>
                      </a:r>
                      <a:endParaRPr lang="zh-CN" altLang="en-US" sz="1600" dirty="0"/>
                    </a:p>
                  </a:txBody>
                  <a:tcPr marL="36000" marR="36000" marT="18000" marB="18000"/>
                </a:tc>
                <a:tc>
                  <a:txBody>
                    <a:bodyPr/>
                    <a:lstStyle/>
                    <a:p>
                      <a:r>
                        <a:rPr lang="zh-CN" altLang="en-US" sz="1600" dirty="0" smtClean="0">
                          <a:latin typeface="+mj-lt"/>
                          <a:ea typeface="华文楷体" pitchFamily="2" charset="-122"/>
                        </a:rPr>
                        <a:t>浮点型转换为整型</a:t>
                      </a:r>
                      <a:endParaRPr lang="zh-CN" altLang="en-US" sz="1600" dirty="0">
                        <a:latin typeface="+mj-lt"/>
                        <a:ea typeface="华文楷体" pitchFamily="2" charset="-122"/>
                      </a:endParaRPr>
                    </a:p>
                  </a:txBody>
                  <a:tcPr marL="36000" marR="36000" marT="18000" marB="18000"/>
                </a:tc>
              </a:tr>
              <a:tr h="2149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FLOAT</a:t>
                      </a:r>
                      <a:endParaRPr lang="zh-CN" altLang="en-US" sz="1600" dirty="0" smtClean="0"/>
                    </a:p>
                  </a:txBody>
                  <a:tcPr marL="36000" marR="36000" marT="18000" marB="18000"/>
                </a:tc>
                <a:tc>
                  <a:txBody>
                    <a:bodyPr/>
                    <a:lstStyle/>
                    <a:p>
                      <a:r>
                        <a:rPr lang="en-US" altLang="zh-CN" sz="1600" dirty="0" smtClean="0"/>
                        <a:t>TEXT</a:t>
                      </a:r>
                      <a:endParaRPr lang="zh-CN" altLang="en-US" sz="1600" dirty="0"/>
                    </a:p>
                  </a:txBody>
                  <a:tcPr marL="36000" marR="36000" marT="18000" marB="18000"/>
                </a:tc>
                <a:tc>
                  <a:txBody>
                    <a:bodyPr/>
                    <a:lstStyle/>
                    <a:p>
                      <a:r>
                        <a:rPr lang="zh-CN" altLang="en-US" sz="1600" dirty="0" smtClean="0">
                          <a:latin typeface="+mj-lt"/>
                          <a:ea typeface="华文楷体" pitchFamily="2" charset="-122"/>
                        </a:rPr>
                        <a:t>返回浮点数的</a:t>
                      </a:r>
                      <a:r>
                        <a:rPr lang="en-US" altLang="zh-CN" sz="1600" dirty="0" smtClean="0">
                          <a:latin typeface="+mj-lt"/>
                          <a:ea typeface="华文楷体" pitchFamily="2" charset="-122"/>
                        </a:rPr>
                        <a:t>ASCII</a:t>
                      </a:r>
                      <a:r>
                        <a:rPr lang="zh-CN" altLang="en-US" sz="1600" dirty="0" smtClean="0">
                          <a:latin typeface="+mj-lt"/>
                          <a:ea typeface="华文楷体" pitchFamily="2" charset="-122"/>
                        </a:rPr>
                        <a:t>码</a:t>
                      </a:r>
                      <a:endParaRPr lang="zh-CN" altLang="en-US" sz="1600" dirty="0">
                        <a:latin typeface="+mj-lt"/>
                        <a:ea typeface="华文楷体" pitchFamily="2" charset="-122"/>
                      </a:endParaRPr>
                    </a:p>
                  </a:txBody>
                  <a:tcPr marL="36000" marR="36000" marT="18000" marB="18000"/>
                </a:tc>
              </a:tr>
              <a:tr h="2149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FLOAT</a:t>
                      </a:r>
                      <a:endParaRPr lang="zh-CN" altLang="en-US" sz="1600" dirty="0" smtClean="0"/>
                    </a:p>
                  </a:txBody>
                  <a:tcPr marL="36000" marR="36000" marT="18000" marB="18000"/>
                </a:tc>
                <a:tc>
                  <a:txBody>
                    <a:bodyPr/>
                    <a:lstStyle/>
                    <a:p>
                      <a:r>
                        <a:rPr lang="en-US" altLang="zh-CN" sz="1600" dirty="0" smtClean="0"/>
                        <a:t>BLOB</a:t>
                      </a:r>
                      <a:endParaRPr lang="zh-CN" altLang="en-US" sz="1600" dirty="0"/>
                    </a:p>
                  </a:txBody>
                  <a:tcPr marL="36000" marR="36000" marT="18000" marB="18000"/>
                </a:tc>
                <a:tc>
                  <a:txBody>
                    <a:bodyPr/>
                    <a:lstStyle/>
                    <a:p>
                      <a:r>
                        <a:rPr lang="zh-CN" altLang="en-US" sz="1600" dirty="0" smtClean="0">
                          <a:latin typeface="+mj-lt"/>
                          <a:ea typeface="华文楷体" pitchFamily="2" charset="-122"/>
                        </a:rPr>
                        <a:t>返回浮点数的</a:t>
                      </a:r>
                      <a:r>
                        <a:rPr lang="en-US" altLang="zh-CN" sz="1600" dirty="0" smtClean="0">
                          <a:latin typeface="+mj-lt"/>
                          <a:ea typeface="华文楷体" pitchFamily="2" charset="-122"/>
                        </a:rPr>
                        <a:t>ASCII</a:t>
                      </a:r>
                      <a:r>
                        <a:rPr lang="zh-CN" altLang="en-US" sz="1600" dirty="0" smtClean="0">
                          <a:latin typeface="+mj-lt"/>
                          <a:ea typeface="华文楷体" pitchFamily="2" charset="-122"/>
                        </a:rPr>
                        <a:t>码</a:t>
                      </a:r>
                      <a:endParaRPr lang="zh-CN" altLang="en-US" sz="1600" dirty="0">
                        <a:latin typeface="+mj-lt"/>
                        <a:ea typeface="华文楷体" pitchFamily="2" charset="-122"/>
                      </a:endParaRPr>
                    </a:p>
                  </a:txBody>
                  <a:tcPr marL="36000" marR="36000" marT="18000" marB="18000"/>
                </a:tc>
              </a:tr>
              <a:tr h="214900">
                <a:tc>
                  <a:txBody>
                    <a:bodyPr/>
                    <a:lstStyle/>
                    <a:p>
                      <a:r>
                        <a:rPr lang="en-US" altLang="zh-CN" sz="1600" dirty="0" smtClean="0"/>
                        <a:t>TEXT</a:t>
                      </a:r>
                      <a:endParaRPr lang="zh-CN" altLang="en-US" sz="1600" dirty="0"/>
                    </a:p>
                  </a:txBody>
                  <a:tcPr marL="36000" marR="36000" marT="18000" marB="18000"/>
                </a:tc>
                <a:tc>
                  <a:txBody>
                    <a:bodyPr/>
                    <a:lstStyle/>
                    <a:p>
                      <a:r>
                        <a:rPr lang="en-US" altLang="zh-CN" sz="1600" dirty="0" smtClean="0"/>
                        <a:t>INTEGER</a:t>
                      </a:r>
                      <a:endParaRPr lang="zh-CN" altLang="en-US" sz="1600" dirty="0"/>
                    </a:p>
                  </a:txBody>
                  <a:tcPr marL="36000" marR="36000" marT="18000" marB="18000"/>
                </a:tc>
                <a:tc>
                  <a:txBody>
                    <a:bodyPr/>
                    <a:lstStyle/>
                    <a:p>
                      <a:r>
                        <a:rPr lang="en-US" altLang="zh-CN" sz="1600" dirty="0" err="1" smtClean="0">
                          <a:latin typeface="+mj-lt"/>
                          <a:ea typeface="华文楷体" pitchFamily="2" charset="-122"/>
                        </a:rPr>
                        <a:t>atoi</a:t>
                      </a:r>
                      <a:endParaRPr lang="zh-CN" altLang="en-US" sz="1600" dirty="0">
                        <a:latin typeface="+mj-lt"/>
                        <a:ea typeface="华文楷体" pitchFamily="2" charset="-122"/>
                      </a:endParaRPr>
                    </a:p>
                  </a:txBody>
                  <a:tcPr marL="36000" marR="36000" marT="18000" marB="18000"/>
                </a:tc>
              </a:tr>
              <a:tr h="2149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TEXT</a:t>
                      </a:r>
                      <a:endParaRPr lang="zh-CN" altLang="en-US" sz="1600" dirty="0" smtClean="0"/>
                    </a:p>
                  </a:txBody>
                  <a:tcPr marL="36000" marR="36000" marT="18000" marB="18000"/>
                </a:tc>
                <a:tc>
                  <a:txBody>
                    <a:bodyPr/>
                    <a:lstStyle/>
                    <a:p>
                      <a:r>
                        <a:rPr lang="en-US" altLang="zh-CN" sz="1600" dirty="0" smtClean="0"/>
                        <a:t>FLOAT</a:t>
                      </a:r>
                      <a:endParaRPr lang="zh-CN" altLang="en-US" sz="1600" dirty="0"/>
                    </a:p>
                  </a:txBody>
                  <a:tcPr marL="36000" marR="36000" marT="18000" marB="18000"/>
                </a:tc>
                <a:tc>
                  <a:txBody>
                    <a:bodyPr/>
                    <a:lstStyle/>
                    <a:p>
                      <a:r>
                        <a:rPr lang="en-US" altLang="zh-CN" sz="1600" dirty="0" err="1" smtClean="0">
                          <a:latin typeface="+mj-lt"/>
                          <a:ea typeface="华文楷体" pitchFamily="2" charset="-122"/>
                        </a:rPr>
                        <a:t>atoi</a:t>
                      </a:r>
                      <a:endParaRPr lang="zh-CN" altLang="en-US" sz="1600" dirty="0">
                        <a:latin typeface="+mj-lt"/>
                        <a:ea typeface="华文楷体" pitchFamily="2" charset="-122"/>
                      </a:endParaRPr>
                    </a:p>
                  </a:txBody>
                  <a:tcPr marL="36000" marR="36000" marT="18000" marB="18000"/>
                </a:tc>
              </a:tr>
              <a:tr h="2149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TEXT</a:t>
                      </a:r>
                      <a:endParaRPr lang="zh-CN" altLang="en-US" sz="1600" dirty="0" smtClean="0"/>
                    </a:p>
                  </a:txBody>
                  <a:tcPr marL="36000" marR="36000" marT="18000" marB="18000"/>
                </a:tc>
                <a:tc>
                  <a:txBody>
                    <a:bodyPr/>
                    <a:lstStyle/>
                    <a:p>
                      <a:r>
                        <a:rPr lang="en-US" altLang="zh-CN" sz="1600" dirty="0" smtClean="0"/>
                        <a:t>BLOB</a:t>
                      </a:r>
                      <a:endParaRPr lang="zh-CN" altLang="en-US" sz="1600" dirty="0"/>
                    </a:p>
                  </a:txBody>
                  <a:tcPr marL="36000" marR="36000" marT="18000" marB="18000"/>
                </a:tc>
                <a:tc>
                  <a:txBody>
                    <a:bodyPr/>
                    <a:lstStyle/>
                    <a:p>
                      <a:r>
                        <a:rPr lang="zh-CN" altLang="en-US" sz="1600" dirty="0" smtClean="0">
                          <a:latin typeface="+mj-lt"/>
                          <a:ea typeface="华文楷体" pitchFamily="2" charset="-122"/>
                        </a:rPr>
                        <a:t>无变化</a:t>
                      </a:r>
                      <a:endParaRPr lang="zh-CN" altLang="en-US" sz="1600" dirty="0">
                        <a:latin typeface="+mj-lt"/>
                        <a:ea typeface="华文楷体" pitchFamily="2" charset="-122"/>
                      </a:endParaRPr>
                    </a:p>
                  </a:txBody>
                  <a:tcPr marL="36000" marR="36000" marT="18000" marB="18000"/>
                </a:tc>
              </a:tr>
              <a:tr h="214900">
                <a:tc>
                  <a:txBody>
                    <a:bodyPr/>
                    <a:lstStyle/>
                    <a:p>
                      <a:r>
                        <a:rPr lang="en-US" altLang="zh-CN" sz="1600" dirty="0" smtClean="0"/>
                        <a:t>BLOB</a:t>
                      </a:r>
                      <a:endParaRPr lang="zh-CN" altLang="en-US" sz="1600" dirty="0"/>
                    </a:p>
                  </a:txBody>
                  <a:tcPr marL="36000" marR="36000" marT="18000" marB="18000"/>
                </a:tc>
                <a:tc>
                  <a:txBody>
                    <a:bodyPr/>
                    <a:lstStyle/>
                    <a:p>
                      <a:r>
                        <a:rPr lang="en-US" altLang="zh-CN" sz="1600" dirty="0" smtClean="0"/>
                        <a:t>INTEGER</a:t>
                      </a:r>
                      <a:endParaRPr lang="zh-CN" altLang="en-US" sz="1600" dirty="0"/>
                    </a:p>
                  </a:txBody>
                  <a:tcPr marL="36000" marR="36000" marT="18000" marB="18000"/>
                </a:tc>
                <a:tc>
                  <a:txBody>
                    <a:bodyPr/>
                    <a:lstStyle/>
                    <a:p>
                      <a:r>
                        <a:rPr lang="zh-CN" altLang="en-US" sz="1600" dirty="0" smtClean="0">
                          <a:latin typeface="+mj-lt"/>
                          <a:ea typeface="华文楷体" pitchFamily="2" charset="-122"/>
                        </a:rPr>
                        <a:t>转换为文本，再使用</a:t>
                      </a:r>
                      <a:r>
                        <a:rPr lang="en-US" altLang="zh-CN" sz="1600" dirty="0" err="1" smtClean="0">
                          <a:latin typeface="+mj-lt"/>
                          <a:ea typeface="华文楷体" pitchFamily="2" charset="-122"/>
                        </a:rPr>
                        <a:t>atoi</a:t>
                      </a:r>
                      <a:endParaRPr lang="zh-CN" altLang="en-US" sz="1600" dirty="0">
                        <a:latin typeface="+mj-lt"/>
                        <a:ea typeface="华文楷体" pitchFamily="2" charset="-122"/>
                      </a:endParaRPr>
                    </a:p>
                  </a:txBody>
                  <a:tcPr marL="36000" marR="36000" marT="18000" marB="18000"/>
                </a:tc>
              </a:tr>
              <a:tr h="2149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BLOB</a:t>
                      </a:r>
                      <a:endParaRPr lang="zh-CN" altLang="en-US" sz="1600" dirty="0" smtClean="0"/>
                    </a:p>
                  </a:txBody>
                  <a:tcPr marL="36000" marR="36000" marT="18000" marB="18000"/>
                </a:tc>
                <a:tc>
                  <a:txBody>
                    <a:bodyPr/>
                    <a:lstStyle/>
                    <a:p>
                      <a:r>
                        <a:rPr lang="en-US" altLang="zh-CN" sz="1600" dirty="0" smtClean="0"/>
                        <a:t>FLOAT</a:t>
                      </a:r>
                      <a:endParaRPr lang="zh-CN" altLang="en-US" sz="1600" dirty="0"/>
                    </a:p>
                  </a:txBody>
                  <a:tcPr marL="36000" marR="36000" marT="18000" marB="18000"/>
                </a:tc>
                <a:tc>
                  <a:txBody>
                    <a:bodyPr/>
                    <a:lstStyle/>
                    <a:p>
                      <a:r>
                        <a:rPr lang="zh-CN" altLang="en-US" sz="1600" dirty="0" smtClean="0">
                          <a:latin typeface="+mj-lt"/>
                          <a:ea typeface="华文楷体" pitchFamily="2" charset="-122"/>
                        </a:rPr>
                        <a:t>转换为文本，再使用</a:t>
                      </a:r>
                      <a:r>
                        <a:rPr lang="en-US" altLang="zh-CN" sz="1600" dirty="0" err="1" smtClean="0">
                          <a:latin typeface="+mj-lt"/>
                          <a:ea typeface="华文楷体" pitchFamily="2" charset="-122"/>
                        </a:rPr>
                        <a:t>atoi</a:t>
                      </a:r>
                      <a:endParaRPr lang="zh-CN" altLang="en-US" sz="1600" dirty="0">
                        <a:latin typeface="+mj-lt"/>
                        <a:ea typeface="华文楷体" pitchFamily="2" charset="-122"/>
                      </a:endParaRPr>
                    </a:p>
                  </a:txBody>
                  <a:tcPr marL="36000" marR="36000" marT="18000" marB="18000"/>
                </a:tc>
              </a:tr>
              <a:tr h="2149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BLOB</a:t>
                      </a:r>
                      <a:endParaRPr lang="zh-CN" altLang="en-US" sz="1600" dirty="0" smtClean="0"/>
                    </a:p>
                  </a:txBody>
                  <a:tcPr marL="36000" marR="36000" marT="18000" marB="18000"/>
                </a:tc>
                <a:tc>
                  <a:txBody>
                    <a:bodyPr/>
                    <a:lstStyle/>
                    <a:p>
                      <a:r>
                        <a:rPr lang="en-US" altLang="zh-CN" sz="1600" dirty="0" smtClean="0"/>
                        <a:t>TEXT</a:t>
                      </a:r>
                      <a:endParaRPr lang="zh-CN" altLang="en-US" sz="1600" dirty="0"/>
                    </a:p>
                  </a:txBody>
                  <a:tcPr marL="36000" marR="36000" marT="18000" marB="18000"/>
                </a:tc>
                <a:tc>
                  <a:txBody>
                    <a:bodyPr/>
                    <a:lstStyle/>
                    <a:p>
                      <a:r>
                        <a:rPr lang="zh-CN" altLang="en-US" sz="1600" dirty="0" smtClean="0">
                          <a:latin typeface="+mj-lt"/>
                          <a:ea typeface="华文楷体" pitchFamily="2" charset="-122"/>
                        </a:rPr>
                        <a:t>需要时加上</a:t>
                      </a:r>
                      <a:r>
                        <a:rPr lang="en-US" altLang="zh-CN" sz="1600" dirty="0" smtClean="0">
                          <a:latin typeface="+mj-lt"/>
                          <a:ea typeface="华文楷体" pitchFamily="2" charset="-122"/>
                        </a:rPr>
                        <a:t>\000</a:t>
                      </a:r>
                      <a:r>
                        <a:rPr lang="zh-CN" altLang="en-US" sz="1600" dirty="0" smtClean="0">
                          <a:latin typeface="+mj-lt"/>
                          <a:ea typeface="华文楷体" pitchFamily="2" charset="-122"/>
                        </a:rPr>
                        <a:t>终止符</a:t>
                      </a:r>
                      <a:endParaRPr lang="zh-CN" altLang="en-US" sz="1600" dirty="0">
                        <a:latin typeface="+mj-lt"/>
                        <a:ea typeface="华文楷体" pitchFamily="2" charset="-122"/>
                      </a:endParaRPr>
                    </a:p>
                  </a:txBody>
                  <a:tcPr marL="36000" marR="36000" marT="18000" marB="18000"/>
                </a:tc>
              </a:tr>
            </a:tbl>
          </a:graphicData>
        </a:graphic>
      </p:graphicFrame>
      <p:graphicFrame>
        <p:nvGraphicFramePr>
          <p:cNvPr id="9" name="对象 8"/>
          <p:cNvGraphicFramePr>
            <a:graphicFrameLocks noChangeAspect="1"/>
          </p:cNvGraphicFramePr>
          <p:nvPr/>
        </p:nvGraphicFramePr>
        <p:xfrm>
          <a:off x="285720" y="2500306"/>
          <a:ext cx="3345586" cy="3714776"/>
        </p:xfrm>
        <a:graphic>
          <a:graphicData uri="http://schemas.openxmlformats.org/presentationml/2006/ole">
            <p:oleObj spid="_x0000_s291843" name="Visio" r:id="rId4" imgW="1625400" imgH="1805347" progId="Visio.Drawing.11">
              <p:embed/>
            </p:oleObj>
          </a:graphicData>
        </a:graphic>
      </p:graphicFrame>
      <p:grpSp>
        <p:nvGrpSpPr>
          <p:cNvPr id="10" name="组合 9"/>
          <p:cNvGrpSpPr/>
          <p:nvPr/>
        </p:nvGrpSpPr>
        <p:grpSpPr>
          <a:xfrm>
            <a:off x="571472" y="1142984"/>
            <a:ext cx="2178755" cy="642949"/>
            <a:chOff x="214267" y="214306"/>
            <a:chExt cx="2178755" cy="642949"/>
          </a:xfrm>
        </p:grpSpPr>
        <p:sp>
          <p:nvSpPr>
            <p:cNvPr id="11" name="圆角矩形 10"/>
            <p:cNvSpPr/>
            <p:nvPr/>
          </p:nvSpPr>
          <p:spPr>
            <a:xfrm>
              <a:off x="214267" y="214306"/>
              <a:ext cx="2178755" cy="64294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圆角矩形 4"/>
            <p:cNvSpPr/>
            <p:nvPr/>
          </p:nvSpPr>
          <p:spPr>
            <a:xfrm>
              <a:off x="245653" y="245692"/>
              <a:ext cx="2115983" cy="5801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zh-CN" altLang="en-US" sz="2900" dirty="0" smtClean="0"/>
                <a:t>数据类型</a:t>
              </a:r>
              <a:endParaRPr lang="en-US" sz="2900" b="1" kern="1200" dirty="0"/>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3"/>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ea typeface="华文楷体" pitchFamily="2" charset="-122"/>
              </a:rPr>
              <a:t>轻量级的</a:t>
            </a:r>
            <a:r>
              <a:rPr lang="en-US" altLang="zh-CN" sz="3200" dirty="0" smtClean="0">
                <a:solidFill>
                  <a:schemeClr val="tx1"/>
                </a:solidFill>
                <a:ea typeface="华文楷体" pitchFamily="2" charset="-122"/>
              </a:rPr>
              <a:t>SQLite</a:t>
            </a:r>
            <a:endParaRPr lang="zh-CN" altLang="en-US" sz="3200" dirty="0" smtClean="0">
              <a:solidFill>
                <a:schemeClr val="tx1"/>
              </a:solidFill>
              <a:ea typeface="华文楷体" pitchFamily="2" charset="-122"/>
            </a:endParaRPr>
          </a:p>
        </p:txBody>
      </p:sp>
      <p:sp>
        <p:nvSpPr>
          <p:cNvPr id="4" name="矩形 3"/>
          <p:cNvSpPr/>
          <p:nvPr/>
        </p:nvSpPr>
        <p:spPr>
          <a:xfrm>
            <a:off x="0" y="928670"/>
            <a:ext cx="9144000" cy="2793072"/>
          </a:xfrm>
          <a:prstGeom prst="rect">
            <a:avLst/>
          </a:prstGeom>
        </p:spPr>
        <p:txBody>
          <a:bodyPr wrap="square">
            <a:spAutoFit/>
          </a:bodyPr>
          <a:lstStyle/>
          <a:p>
            <a:r>
              <a:rPr lang="zh-CN" altLang="en-US" dirty="0" smtClean="0"/>
              <a:t>	</a:t>
            </a:r>
          </a:p>
          <a:p>
            <a:r>
              <a:rPr lang="zh-CN" altLang="en-US" sz="1400" b="0" dirty="0" smtClean="0"/>
              <a:t>		</a:t>
            </a:r>
            <a:r>
              <a:rPr lang="en-US" altLang="zh-CN" dirty="0" smtClean="0"/>
              <a:t>	</a:t>
            </a:r>
            <a:endParaRPr lang="zh-CN" altLang="en-US" dirty="0" smtClean="0"/>
          </a:p>
          <a:p>
            <a:r>
              <a:rPr lang="zh-CN" altLang="en-US" dirty="0" smtClean="0"/>
              <a:t>		</a:t>
            </a:r>
            <a:endParaRPr lang="zh-CN" altLang="en-US" sz="1400" b="0" dirty="0" smtClean="0"/>
          </a:p>
          <a:p>
            <a:r>
              <a:rPr lang="zh-CN" altLang="en-US" dirty="0" smtClean="0"/>
              <a:t>	</a:t>
            </a:r>
          </a:p>
          <a:p>
            <a:r>
              <a:rPr lang="zh-CN" altLang="en-US" dirty="0" smtClean="0"/>
              <a:t>		</a:t>
            </a:r>
            <a:endParaRPr lang="zh-CN" altLang="en-US" sz="1400" b="0" dirty="0" smtClean="0"/>
          </a:p>
          <a:p>
            <a:r>
              <a:rPr lang="zh-CN" altLang="en-US" dirty="0" smtClean="0"/>
              <a:t>	</a:t>
            </a:r>
          </a:p>
          <a:p>
            <a:r>
              <a:rPr lang="zh-CN" altLang="en-US" dirty="0" smtClean="0"/>
              <a:t>		</a:t>
            </a:r>
            <a:endParaRPr lang="zh-CN" altLang="en-US" sz="1400" b="0" dirty="0" smtClean="0"/>
          </a:p>
          <a:p>
            <a:r>
              <a:rPr lang="zh-CN" altLang="en-US" dirty="0" smtClean="0"/>
              <a:t>	</a:t>
            </a:r>
            <a:endParaRPr lang="zh-CN" altLang="en-US" dirty="0"/>
          </a:p>
        </p:txBody>
      </p:sp>
      <p:grpSp>
        <p:nvGrpSpPr>
          <p:cNvPr id="2" name="组合 9"/>
          <p:cNvGrpSpPr/>
          <p:nvPr/>
        </p:nvGrpSpPr>
        <p:grpSpPr>
          <a:xfrm>
            <a:off x="357158" y="1000108"/>
            <a:ext cx="1990061" cy="651615"/>
            <a:chOff x="214267" y="214306"/>
            <a:chExt cx="2178755" cy="651615"/>
          </a:xfrm>
        </p:grpSpPr>
        <p:sp>
          <p:nvSpPr>
            <p:cNvPr id="11" name="圆角矩形 10"/>
            <p:cNvSpPr/>
            <p:nvPr/>
          </p:nvSpPr>
          <p:spPr>
            <a:xfrm>
              <a:off x="214267" y="214306"/>
              <a:ext cx="2178755" cy="64294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圆角矩形 4"/>
            <p:cNvSpPr/>
            <p:nvPr/>
          </p:nvSpPr>
          <p:spPr>
            <a:xfrm>
              <a:off x="267846" y="214306"/>
              <a:ext cx="2058134" cy="6516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zh-CN" altLang="en-US" sz="2900" dirty="0" smtClean="0"/>
                <a:t>列相似性</a:t>
              </a:r>
              <a:endParaRPr lang="en-US" sz="2900" b="1" kern="1200" dirty="0"/>
            </a:p>
          </p:txBody>
        </p:sp>
      </p:grpSp>
      <p:graphicFrame>
        <p:nvGraphicFramePr>
          <p:cNvPr id="10" name="对象 9"/>
          <p:cNvGraphicFramePr>
            <a:graphicFrameLocks noChangeAspect="1"/>
          </p:cNvGraphicFramePr>
          <p:nvPr/>
        </p:nvGraphicFramePr>
        <p:xfrm>
          <a:off x="1714480" y="928670"/>
          <a:ext cx="6072230" cy="5715040"/>
        </p:xfrm>
        <a:graphic>
          <a:graphicData uri="http://schemas.openxmlformats.org/presentationml/2006/ole">
            <p:oleObj spid="_x0000_s292867" name="Visio" r:id="rId4" imgW="3094740" imgH="3094726" progId="Visio.Drawing.11">
              <p:embed/>
            </p:oleObj>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txBox="1">
            <a:spLocks noChangeArrowheads="1"/>
          </p:cNvSpPr>
          <p:nvPr/>
        </p:nvSpPr>
        <p:spPr bwMode="auto">
          <a:xfrm>
            <a:off x="0" y="0"/>
            <a:ext cx="9144000" cy="857232"/>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lnSpc>
                <a:spcPct val="95000"/>
              </a:lnSpc>
              <a:spcBef>
                <a:spcPct val="0"/>
              </a:spcBef>
              <a:buClrTx/>
              <a:defRPr/>
            </a:pPr>
            <a:r>
              <a:rPr lang="zh-CN" altLang="en-US" sz="3200" dirty="0" smtClean="0">
                <a:ea typeface="华文楷体" pitchFamily="2" charset="-122"/>
              </a:rPr>
              <a:t>轻量级的</a:t>
            </a:r>
            <a:r>
              <a:rPr lang="en-US" altLang="zh-CN" sz="3200" dirty="0" smtClean="0">
                <a:ea typeface="华文楷体" pitchFamily="2" charset="-122"/>
              </a:rPr>
              <a:t>SQLite</a:t>
            </a:r>
            <a:endParaRPr kumimoji="0" lang="zh-CN" altLang="en-US" sz="3200" b="1" i="0" u="none" strike="noStrike" kern="0" cap="none" spc="0" normalizeH="0" baseline="0" noProof="0" dirty="0" smtClean="0">
              <a:ln>
                <a:noFill/>
              </a:ln>
              <a:solidFill>
                <a:schemeClr val="tx1"/>
              </a:solidFill>
              <a:effectLst/>
              <a:uLnTx/>
              <a:uFillTx/>
              <a:latin typeface="+mj-lt"/>
              <a:ea typeface="华文楷体" pitchFamily="2" charset="-122"/>
              <a:cs typeface="+mj-cs"/>
            </a:endParaRPr>
          </a:p>
        </p:txBody>
      </p:sp>
      <p:graphicFrame>
        <p:nvGraphicFramePr>
          <p:cNvPr id="8" name="图示 7"/>
          <p:cNvGraphicFramePr/>
          <p:nvPr/>
        </p:nvGraphicFramePr>
        <p:xfrm>
          <a:off x="0" y="857232"/>
          <a:ext cx="4357686" cy="8572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对象 9"/>
          <p:cNvGraphicFramePr>
            <a:graphicFrameLocks noChangeAspect="1"/>
          </p:cNvGraphicFramePr>
          <p:nvPr/>
        </p:nvGraphicFramePr>
        <p:xfrm>
          <a:off x="285720" y="3357562"/>
          <a:ext cx="3885794" cy="714380"/>
        </p:xfrm>
        <a:graphic>
          <a:graphicData uri="http://schemas.openxmlformats.org/presentationml/2006/ole">
            <p:oleObj spid="_x0000_s196609" name="Visio" r:id="rId8" imgW="4903470" imgH="906582" progId="Visio.Drawing.11">
              <p:embed/>
            </p:oleObj>
          </a:graphicData>
        </a:graphic>
      </p:graphicFrame>
      <p:graphicFrame>
        <p:nvGraphicFramePr>
          <p:cNvPr id="11" name="对象 10"/>
          <p:cNvGraphicFramePr>
            <a:graphicFrameLocks noChangeAspect="1"/>
          </p:cNvGraphicFramePr>
          <p:nvPr/>
        </p:nvGraphicFramePr>
        <p:xfrm>
          <a:off x="4429124" y="928670"/>
          <a:ext cx="4286280" cy="5734510"/>
        </p:xfrm>
        <a:graphic>
          <a:graphicData uri="http://schemas.openxmlformats.org/presentationml/2006/ole">
            <p:oleObj spid="_x0000_s196610" name="Visio" r:id="rId9" imgW="6342840" imgH="8485966" progId="Visio.Drawing.11">
              <p:embed/>
            </p:oleObj>
          </a:graphicData>
        </a:graphic>
      </p:graphicFrame>
      <p:sp>
        <p:nvSpPr>
          <p:cNvPr id="9" name="矩形 8"/>
          <p:cNvSpPr/>
          <p:nvPr/>
        </p:nvSpPr>
        <p:spPr>
          <a:xfrm>
            <a:off x="500034" y="2000240"/>
            <a:ext cx="4572000" cy="1061829"/>
          </a:xfrm>
          <a:prstGeom prst="rect">
            <a:avLst/>
          </a:prstGeom>
        </p:spPr>
        <p:txBody>
          <a:bodyPr wrap="square">
            <a:spAutoFit/>
          </a:bodyPr>
          <a:lstStyle/>
          <a:p>
            <a:pPr lvl="0"/>
            <a:r>
              <a:rPr lang="en-US" altLang="zh-CN" dirty="0" smtClean="0"/>
              <a:t>CLP</a:t>
            </a:r>
            <a:r>
              <a:rPr lang="zh-CN" altLang="en-US" dirty="0" smtClean="0"/>
              <a:t>启动</a:t>
            </a:r>
            <a:r>
              <a:rPr lang="en-US" altLang="zh-CN" dirty="0" smtClean="0"/>
              <a:t>SQLite</a:t>
            </a:r>
            <a:r>
              <a:rPr lang="zh-CN" altLang="en-US" dirty="0" smtClean="0"/>
              <a:t>：</a:t>
            </a:r>
            <a:endParaRPr lang="en-US" altLang="zh-CN" dirty="0" smtClean="0"/>
          </a:p>
          <a:p>
            <a:pPr lvl="0"/>
            <a:r>
              <a:rPr lang="en-US" altLang="zh-CN" dirty="0" smtClean="0"/>
              <a:t>--</a:t>
            </a:r>
            <a:r>
              <a:rPr lang="zh-CN" altLang="en-US" dirty="0" smtClean="0"/>
              <a:t>用户直接操作数据库数据的接口</a:t>
            </a:r>
            <a:endParaRPr lang="en-US" altLang="zh-CN" dirty="0" smtClean="0"/>
          </a:p>
          <a:p>
            <a:pPr lvl="0"/>
            <a:r>
              <a:rPr lang="en-US" altLang="zh-CN" dirty="0" smtClean="0"/>
              <a:t>--</a:t>
            </a:r>
            <a:r>
              <a:rPr lang="zh-CN" altLang="en-US" dirty="0" smtClean="0"/>
              <a:t>键入</a:t>
            </a:r>
            <a:r>
              <a:rPr lang="en-US" dirty="0" smtClean="0"/>
              <a:t>.help</a:t>
            </a:r>
            <a:r>
              <a:rPr lang="zh-CN" altLang="en-US" dirty="0" smtClean="0"/>
              <a:t>可以获取命令帮助</a:t>
            </a:r>
            <a:endParaRPr lang="en-US" dirty="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txBox="1">
            <a:spLocks noChangeArrowheads="1"/>
          </p:cNvSpPr>
          <p:nvPr/>
        </p:nvSpPr>
        <p:spPr bwMode="auto">
          <a:xfrm>
            <a:off x="0" y="0"/>
            <a:ext cx="9144000" cy="857232"/>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lvl="0">
              <a:lnSpc>
                <a:spcPct val="95000"/>
              </a:lnSpc>
              <a:spcBef>
                <a:spcPct val="0"/>
              </a:spcBef>
              <a:buClrTx/>
              <a:defRPr/>
            </a:pPr>
            <a:r>
              <a:rPr lang="zh-CN" altLang="en-US" sz="3200" dirty="0" smtClean="0">
                <a:ea typeface="华文楷体" pitchFamily="2" charset="-122"/>
              </a:rPr>
              <a:t>轻量级的</a:t>
            </a:r>
            <a:r>
              <a:rPr lang="en-US" altLang="zh-CN" sz="3200" dirty="0" smtClean="0">
                <a:ea typeface="华文楷体" pitchFamily="2" charset="-122"/>
              </a:rPr>
              <a:t>SQLite</a:t>
            </a:r>
            <a:endParaRPr lang="zh-CN" altLang="en-US" sz="3200" kern="0" dirty="0" smtClean="0">
              <a:ea typeface="华文楷体" pitchFamily="2" charset="-122"/>
            </a:endParaRPr>
          </a:p>
        </p:txBody>
      </p:sp>
      <p:sp>
        <p:nvSpPr>
          <p:cNvPr id="7" name="TextBox 6"/>
          <p:cNvSpPr txBox="1"/>
          <p:nvPr/>
        </p:nvSpPr>
        <p:spPr>
          <a:xfrm>
            <a:off x="0" y="2357430"/>
            <a:ext cx="9144000" cy="784830"/>
          </a:xfrm>
          <a:prstGeom prst="rect">
            <a:avLst/>
          </a:prstGeom>
          <a:noFill/>
        </p:spPr>
        <p:txBody>
          <a:bodyPr wrap="square" rtlCol="0">
            <a:spAutoFit/>
          </a:bodyPr>
          <a:lstStyle/>
          <a:p>
            <a:r>
              <a:rPr lang="zh-CN" altLang="en-US" sz="2000" b="0" dirty="0" smtClean="0">
                <a:latin typeface="+mj-lt"/>
                <a:ea typeface="华文楷体" pitchFamily="2" charset="-122"/>
              </a:rPr>
              <a:t>        单条</a:t>
            </a:r>
            <a:r>
              <a:rPr lang="en-US" altLang="zh-CN" sz="2000" b="0" dirty="0" smtClean="0">
                <a:latin typeface="+mj-lt"/>
                <a:ea typeface="华文楷体" pitchFamily="2" charset="-122"/>
              </a:rPr>
              <a:t>SQL</a:t>
            </a:r>
            <a:r>
              <a:rPr lang="zh-CN" altLang="en-US" sz="2000" b="0" dirty="0" smtClean="0">
                <a:latin typeface="+mj-lt"/>
                <a:ea typeface="华文楷体" pitchFamily="2" charset="-122"/>
              </a:rPr>
              <a:t>语句自成事务（自动提交）</a:t>
            </a:r>
            <a:endParaRPr lang="en-US" altLang="zh-CN" sz="2000" b="0" dirty="0" smtClean="0">
              <a:latin typeface="+mj-lt"/>
              <a:ea typeface="华文楷体" pitchFamily="2" charset="-122"/>
            </a:endParaRPr>
          </a:p>
          <a:p>
            <a:r>
              <a:rPr lang="zh-CN" altLang="en-US" sz="2000" b="0" dirty="0" smtClean="0">
                <a:ea typeface="华文楷体" pitchFamily="2" charset="-122"/>
              </a:rPr>
              <a:t>        由</a:t>
            </a:r>
            <a:r>
              <a:rPr lang="en-US" altLang="zh-CN" sz="2000" b="0" dirty="0" smtClean="0">
                <a:ea typeface="华文楷体" pitchFamily="2" charset="-122"/>
              </a:rPr>
              <a:t>begin</a:t>
            </a:r>
            <a:r>
              <a:rPr lang="zh-CN" altLang="en-US" sz="2000" b="0" dirty="0" smtClean="0">
                <a:ea typeface="华文楷体" pitchFamily="2" charset="-122"/>
              </a:rPr>
              <a:t>和</a:t>
            </a:r>
            <a:r>
              <a:rPr lang="en-US" altLang="zh-CN" sz="2000" b="0" dirty="0" smtClean="0">
                <a:ea typeface="华文楷体" pitchFamily="2" charset="-122"/>
              </a:rPr>
              <a:t>commit</a:t>
            </a:r>
            <a:r>
              <a:rPr lang="zh-CN" altLang="en-US" sz="2000" b="0" dirty="0" smtClean="0">
                <a:ea typeface="华文楷体" pitchFamily="2" charset="-122"/>
              </a:rPr>
              <a:t>之间的一组操作组成一项事务</a:t>
            </a:r>
            <a:endParaRPr lang="en-US" altLang="zh-CN" sz="2000" b="0" dirty="0" smtClean="0">
              <a:latin typeface="+mj-lt"/>
              <a:ea typeface="华文楷体" pitchFamily="2" charset="-122"/>
            </a:endParaRPr>
          </a:p>
        </p:txBody>
      </p:sp>
      <p:graphicFrame>
        <p:nvGraphicFramePr>
          <p:cNvPr id="10" name="对象 9"/>
          <p:cNvGraphicFramePr>
            <a:graphicFrameLocks noChangeAspect="1"/>
          </p:cNvGraphicFramePr>
          <p:nvPr/>
        </p:nvGraphicFramePr>
        <p:xfrm>
          <a:off x="714348" y="3286124"/>
          <a:ext cx="3452831" cy="3032843"/>
        </p:xfrm>
        <a:graphic>
          <a:graphicData uri="http://schemas.openxmlformats.org/presentationml/2006/ole">
            <p:oleObj spid="_x0000_s167938" name="Visio" r:id="rId4" imgW="1474740" imgH="1294771" progId="Visio.Drawing.11">
              <p:embed/>
            </p:oleObj>
          </a:graphicData>
        </a:graphic>
      </p:graphicFrame>
      <p:graphicFrame>
        <p:nvGraphicFramePr>
          <p:cNvPr id="15" name="图示 14"/>
          <p:cNvGraphicFramePr/>
          <p:nvPr/>
        </p:nvGraphicFramePr>
        <p:xfrm>
          <a:off x="357158" y="1142984"/>
          <a:ext cx="928694" cy="8572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67939" name="Object 3"/>
          <p:cNvGraphicFramePr>
            <a:graphicFrameLocks noChangeAspect="1"/>
          </p:cNvGraphicFramePr>
          <p:nvPr/>
        </p:nvGraphicFramePr>
        <p:xfrm>
          <a:off x="6357950" y="1428736"/>
          <a:ext cx="1398303" cy="4902198"/>
        </p:xfrm>
        <a:graphic>
          <a:graphicData uri="http://schemas.openxmlformats.org/presentationml/2006/ole">
            <p:oleObj spid="_x0000_s167939" name="Visio" r:id="rId9" imgW="574560" imgH="2014538" progId="Visio.Drawing.11">
              <p:embed/>
            </p:oleObj>
          </a:graphicData>
        </a:graphic>
      </p:graphicFrame>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txBox="1">
            <a:spLocks noChangeArrowheads="1"/>
          </p:cNvSpPr>
          <p:nvPr/>
        </p:nvSpPr>
        <p:spPr bwMode="auto">
          <a:xfrm>
            <a:off x="0" y="0"/>
            <a:ext cx="9144000" cy="857232"/>
          </a:xfrm>
          <a:prstGeom prst="rect">
            <a:avLst/>
          </a:prstGeom>
          <a:noFill/>
          <a:ln w="12700">
            <a:noFill/>
            <a:miter lim="800000"/>
            <a:headEnd/>
            <a:tailEnd/>
          </a:ln>
        </p:spPr>
        <p:txBody>
          <a:bodyPr vert="horz" wrap="square" lIns="0" tIns="45720" rIns="91440" bIns="45720" numCol="1" anchor="ctr" anchorCtr="0" compatLnSpc="1">
            <a:prstTxWarp prst="textNoShape">
              <a:avLst/>
            </a:prstTxWarp>
          </a:bodyPr>
          <a:lstStyle/>
          <a:p>
            <a:pPr marL="0" marR="0" lvl="0" indent="0" algn="l" defTabSz="914400" rtl="0" eaLnBrk="0" fontAlgn="base" latinLnBrk="0" hangingPunct="0">
              <a:lnSpc>
                <a:spcPct val="95000"/>
              </a:lnSpc>
              <a:spcBef>
                <a:spcPct val="0"/>
              </a:spcBef>
              <a:spcAft>
                <a:spcPct val="0"/>
              </a:spcAft>
              <a:buClrTx/>
              <a:buSzTx/>
              <a:buFontTx/>
              <a:buNone/>
              <a:tabLst/>
              <a:defRPr/>
            </a:pPr>
            <a:r>
              <a:rPr kumimoji="0" lang="en-US" altLang="zh-CN" sz="3200" b="1" i="0" u="none" strike="noStrike" kern="0" cap="none" spc="0" normalizeH="0" baseline="0" noProof="0" dirty="0" smtClean="0">
                <a:ln>
                  <a:noFill/>
                </a:ln>
                <a:solidFill>
                  <a:schemeClr val="tx1"/>
                </a:solidFill>
                <a:effectLst/>
                <a:uLnTx/>
                <a:uFillTx/>
                <a:latin typeface="+mj-lt"/>
                <a:ea typeface="华文楷体" pitchFamily="2" charset="-122"/>
                <a:cs typeface="+mj-cs"/>
              </a:rPr>
              <a:t>SQLite</a:t>
            </a:r>
            <a:r>
              <a:rPr kumimoji="0" lang="zh-CN" altLang="en-US" sz="3200" b="1" i="0" u="none" strike="noStrike" kern="0" cap="none" spc="0" normalizeH="0" baseline="0" noProof="0" dirty="0" smtClean="0">
                <a:ln>
                  <a:noFill/>
                </a:ln>
                <a:solidFill>
                  <a:schemeClr val="tx1"/>
                </a:solidFill>
                <a:effectLst/>
                <a:uLnTx/>
                <a:uFillTx/>
                <a:latin typeface="+mj-lt"/>
                <a:ea typeface="华文楷体" pitchFamily="2" charset="-122"/>
                <a:cs typeface="+mj-cs"/>
              </a:rPr>
              <a:t>的</a:t>
            </a:r>
            <a:r>
              <a:rPr kumimoji="0" lang="en-US" altLang="zh-CN" sz="3200" b="1" i="0" u="none" strike="noStrike" kern="0" cap="none" spc="0" normalizeH="0" baseline="0" noProof="0" dirty="0" smtClean="0">
                <a:ln>
                  <a:noFill/>
                </a:ln>
                <a:solidFill>
                  <a:schemeClr val="tx1"/>
                </a:solidFill>
                <a:effectLst/>
                <a:uLnTx/>
                <a:uFillTx/>
                <a:latin typeface="+mj-lt"/>
                <a:ea typeface="华文楷体" pitchFamily="2" charset="-122"/>
                <a:cs typeface="+mj-cs"/>
              </a:rPr>
              <a:t>CLP</a:t>
            </a:r>
            <a:r>
              <a:rPr kumimoji="0" lang="zh-CN" altLang="en-US" sz="3200" b="1" i="0" u="none" strike="noStrike" kern="0" cap="none" spc="0" normalizeH="0" baseline="0" noProof="0" dirty="0" smtClean="0">
                <a:ln>
                  <a:noFill/>
                </a:ln>
                <a:solidFill>
                  <a:schemeClr val="tx1"/>
                </a:solidFill>
                <a:effectLst/>
                <a:uLnTx/>
                <a:uFillTx/>
                <a:latin typeface="+mj-lt"/>
                <a:ea typeface="华文楷体" pitchFamily="2" charset="-122"/>
                <a:cs typeface="+mj-cs"/>
              </a:rPr>
              <a:t>与</a:t>
            </a:r>
            <a:r>
              <a:rPr kumimoji="0" lang="en-US" altLang="zh-CN" sz="3200" b="1" i="0" u="none" strike="noStrike" kern="0" cap="none" spc="0" normalizeH="0" baseline="0" noProof="0" dirty="0" smtClean="0">
                <a:ln>
                  <a:noFill/>
                </a:ln>
                <a:solidFill>
                  <a:schemeClr val="tx1"/>
                </a:solidFill>
                <a:effectLst/>
                <a:uLnTx/>
                <a:uFillTx/>
                <a:latin typeface="+mj-lt"/>
                <a:ea typeface="华文楷体" pitchFamily="2" charset="-122"/>
                <a:cs typeface="+mj-cs"/>
              </a:rPr>
              <a:t>SQL</a:t>
            </a:r>
            <a:endParaRPr kumimoji="0" lang="zh-CN" altLang="en-US" sz="3200" b="1" i="0" u="none" strike="noStrike" kern="0" cap="none" spc="0" normalizeH="0" baseline="0" noProof="0" dirty="0" smtClean="0">
              <a:ln>
                <a:noFill/>
              </a:ln>
              <a:solidFill>
                <a:schemeClr val="tx1"/>
              </a:solidFill>
              <a:effectLst/>
              <a:uLnTx/>
              <a:uFillTx/>
              <a:latin typeface="+mj-lt"/>
              <a:ea typeface="华文楷体" pitchFamily="2" charset="-122"/>
              <a:cs typeface="+mj-cs"/>
            </a:endParaRPr>
          </a:p>
        </p:txBody>
      </p:sp>
      <p:graphicFrame>
        <p:nvGraphicFramePr>
          <p:cNvPr id="9" name="图示 8"/>
          <p:cNvGraphicFramePr/>
          <p:nvPr/>
        </p:nvGraphicFramePr>
        <p:xfrm>
          <a:off x="428596" y="1071546"/>
          <a:ext cx="1214414" cy="785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对象 4"/>
          <p:cNvGraphicFramePr>
            <a:graphicFrameLocks noChangeAspect="1"/>
          </p:cNvGraphicFramePr>
          <p:nvPr/>
        </p:nvGraphicFramePr>
        <p:xfrm>
          <a:off x="1785918" y="928670"/>
          <a:ext cx="1857388" cy="1160241"/>
        </p:xfrm>
        <a:graphic>
          <a:graphicData uri="http://schemas.openxmlformats.org/presentationml/2006/ole">
            <p:oleObj spid="_x0000_s172034" name="Visio" r:id="rId7" imgW="3122550" imgH="1952266" progId="Visio.Drawing.11">
              <p:embed/>
            </p:oleObj>
          </a:graphicData>
        </a:graphic>
      </p:graphicFrame>
      <p:graphicFrame>
        <p:nvGraphicFramePr>
          <p:cNvPr id="8" name="对象 7"/>
          <p:cNvGraphicFramePr>
            <a:graphicFrameLocks noChangeAspect="1"/>
          </p:cNvGraphicFramePr>
          <p:nvPr/>
        </p:nvGraphicFramePr>
        <p:xfrm>
          <a:off x="3143240" y="857232"/>
          <a:ext cx="6000760" cy="3109455"/>
        </p:xfrm>
        <a:graphic>
          <a:graphicData uri="http://schemas.openxmlformats.org/presentationml/2006/ole">
            <p:oleObj spid="_x0000_s172035" name="Visio" r:id="rId8" imgW="5366520" imgH="2918963" progId="Visio.Drawing.11">
              <p:embed/>
            </p:oleObj>
          </a:graphicData>
        </a:graphic>
      </p:graphicFrame>
      <p:graphicFrame>
        <p:nvGraphicFramePr>
          <p:cNvPr id="172036" name="Object 4"/>
          <p:cNvGraphicFramePr>
            <a:graphicFrameLocks noChangeAspect="1"/>
          </p:cNvGraphicFramePr>
          <p:nvPr/>
        </p:nvGraphicFramePr>
        <p:xfrm>
          <a:off x="1643042" y="3500438"/>
          <a:ext cx="7500958" cy="3357562"/>
        </p:xfrm>
        <a:graphic>
          <a:graphicData uri="http://schemas.openxmlformats.org/presentationml/2006/ole">
            <p:oleObj spid="_x0000_s172036" name="Visio" r:id="rId9" imgW="7344270" imgH="3257011" progId="Visio.Drawing.11">
              <p:embed/>
            </p:oleObj>
          </a:graphicData>
        </a:graphic>
      </p:graphicFrame>
      <p:sp>
        <p:nvSpPr>
          <p:cNvPr id="7" name="矩形 6"/>
          <p:cNvSpPr/>
          <p:nvPr/>
        </p:nvSpPr>
        <p:spPr>
          <a:xfrm>
            <a:off x="0" y="3000372"/>
            <a:ext cx="9144000" cy="646331"/>
          </a:xfrm>
          <a:prstGeom prst="rect">
            <a:avLst/>
          </a:prstGeom>
        </p:spPr>
        <p:txBody>
          <a:bodyPr wrap="square">
            <a:spAutoFit/>
          </a:bodyPr>
          <a:lstStyle/>
          <a:p>
            <a:r>
              <a:rPr lang="zh-CN" altLang="en-US" sz="1600" b="0" dirty="0" smtClean="0">
                <a:ea typeface="华文楷体" pitchFamily="2" charset="-122"/>
              </a:rPr>
              <a:t>预防死锁：</a:t>
            </a:r>
            <a:endParaRPr lang="en-US" altLang="zh-CN" sz="1600" b="0" dirty="0" smtClean="0">
              <a:ea typeface="华文楷体" pitchFamily="2" charset="-122"/>
            </a:endParaRPr>
          </a:p>
          <a:p>
            <a:r>
              <a:rPr lang="en-US" altLang="zh-CN" sz="1600" b="0" dirty="0" smtClean="0">
                <a:ea typeface="华文楷体" pitchFamily="2" charset="-122"/>
              </a:rPr>
              <a:t>begin [deferred | immediate | exclusive] transaction;</a:t>
            </a:r>
          </a:p>
        </p:txBody>
      </p:sp>
      <p:sp>
        <p:nvSpPr>
          <p:cNvPr id="10" name="TextBox 9"/>
          <p:cNvSpPr txBox="1"/>
          <p:nvPr/>
        </p:nvSpPr>
        <p:spPr>
          <a:xfrm>
            <a:off x="0" y="2214554"/>
            <a:ext cx="9144000" cy="646331"/>
          </a:xfrm>
          <a:prstGeom prst="rect">
            <a:avLst/>
          </a:prstGeom>
          <a:noFill/>
        </p:spPr>
        <p:txBody>
          <a:bodyPr wrap="square" rtlCol="0">
            <a:spAutoFit/>
          </a:bodyPr>
          <a:lstStyle/>
          <a:p>
            <a:r>
              <a:rPr lang="zh-CN" altLang="en-US" sz="1600" b="0" dirty="0" smtClean="0">
                <a:latin typeface="华文楷体" pitchFamily="2" charset="-122"/>
                <a:ea typeface="华文楷体" pitchFamily="2" charset="-122"/>
              </a:rPr>
              <a:t>死锁原因：</a:t>
            </a:r>
            <a:endParaRPr lang="en-US" altLang="zh-CN" sz="1600" b="0" dirty="0" smtClean="0">
              <a:latin typeface="华文楷体" pitchFamily="2" charset="-122"/>
              <a:ea typeface="华文楷体" pitchFamily="2" charset="-122"/>
            </a:endParaRPr>
          </a:p>
          <a:p>
            <a:r>
              <a:rPr lang="zh-CN" altLang="en-US" sz="1600" b="0" dirty="0" smtClean="0">
                <a:latin typeface="华文楷体" pitchFamily="2" charset="-122"/>
                <a:ea typeface="华文楷体" pitchFamily="2" charset="-122"/>
              </a:rPr>
              <a:t>拥有共享锁与未决锁的连接都不想放弃控制</a:t>
            </a:r>
            <a:endParaRPr lang="zh-CN" altLang="en-US" sz="1600" b="0" dirty="0">
              <a:latin typeface="华文楷体" pitchFamily="2" charset="-122"/>
              <a:ea typeface="华文楷体" pitchFamily="2" charset="-122"/>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title"/>
          </p:nvPr>
        </p:nvSpPr>
        <p:spPr>
          <a:xfrm>
            <a:off x="0" y="0"/>
            <a:ext cx="9144000" cy="857232"/>
          </a:xfrm>
          <a:noFill/>
        </p:spPr>
        <p:txBody>
          <a:bodyPr anchor="ctr"/>
          <a:lstStyle/>
          <a:p>
            <a:pPr lvl="0">
              <a:defRPr/>
            </a:pPr>
            <a:r>
              <a:rPr lang="zh-CN" altLang="en-US" sz="3200" dirty="0" smtClean="0">
                <a:solidFill>
                  <a:schemeClr val="tx1"/>
                </a:solidFill>
                <a:ea typeface="华文楷体" pitchFamily="2" charset="-122"/>
              </a:rPr>
              <a:t>轻量级的</a:t>
            </a:r>
            <a:r>
              <a:rPr lang="en-US" altLang="zh-CN" sz="3200" dirty="0" smtClean="0">
                <a:solidFill>
                  <a:schemeClr val="tx1"/>
                </a:solidFill>
                <a:ea typeface="华文楷体" pitchFamily="2" charset="-122"/>
              </a:rPr>
              <a:t>SQLite</a:t>
            </a:r>
            <a:endParaRPr lang="zh-CN" altLang="en-US" sz="3200" dirty="0" smtClean="0">
              <a:solidFill>
                <a:schemeClr val="tx1"/>
              </a:solidFill>
              <a:ea typeface="华文楷体" pitchFamily="2" charset="-122"/>
            </a:endParaRPr>
          </a:p>
        </p:txBody>
      </p:sp>
      <p:graphicFrame>
        <p:nvGraphicFramePr>
          <p:cNvPr id="9" name="表格 8"/>
          <p:cNvGraphicFramePr>
            <a:graphicFrameLocks noGrp="1"/>
          </p:cNvGraphicFramePr>
          <p:nvPr/>
        </p:nvGraphicFramePr>
        <p:xfrm>
          <a:off x="357158" y="5214948"/>
          <a:ext cx="8429683" cy="1328748"/>
        </p:xfrm>
        <a:graphic>
          <a:graphicData uri="http://schemas.openxmlformats.org/drawingml/2006/table">
            <a:tbl>
              <a:tblPr firstRow="1" bandRow="1">
                <a:tableStyleId>{5C22544A-7EE6-4342-B048-85BDC9FD1C3A}</a:tableStyleId>
              </a:tblPr>
              <a:tblGrid>
                <a:gridCol w="1000132"/>
                <a:gridCol w="642942"/>
                <a:gridCol w="1428760"/>
                <a:gridCol w="2621900"/>
                <a:gridCol w="1626781"/>
                <a:gridCol w="1109168"/>
              </a:tblGrid>
              <a:tr h="332187">
                <a:tc gridSpan="6">
                  <a:txBody>
                    <a:bodyPr/>
                    <a:lstStyle/>
                    <a:p>
                      <a:pPr algn="ctr"/>
                      <a:r>
                        <a:rPr lang="en-US" altLang="zh-CN" sz="1400" dirty="0" smtClean="0"/>
                        <a:t>SQLite </a:t>
                      </a:r>
                      <a:r>
                        <a:rPr lang="zh-CN" altLang="en-US" sz="1400" dirty="0" smtClean="0"/>
                        <a:t>工作模式与文件关系</a:t>
                      </a:r>
                      <a:endParaRPr lang="zh-CN" altLang="en-US" sz="1400" dirty="0"/>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a:p>
                  </a:txBody>
                  <a:tcPr/>
                </a:tc>
                <a:tc hMerge="1">
                  <a:txBody>
                    <a:bodyPr/>
                    <a:lstStyle/>
                    <a:p>
                      <a:pPr algn="ctr"/>
                      <a:endParaRPr lang="zh-CN" altLang="en-US" dirty="0"/>
                    </a:p>
                  </a:txBody>
                  <a:tcPr/>
                </a:tc>
                <a:tc hMerge="1">
                  <a:txBody>
                    <a:bodyPr/>
                    <a:lstStyle/>
                    <a:p>
                      <a:pPr algn="ctr"/>
                      <a:endParaRPr lang="zh-CN" altLang="en-US" dirty="0"/>
                    </a:p>
                  </a:txBody>
                  <a:tcPr/>
                </a:tc>
              </a:tr>
              <a:tr h="332187">
                <a:tc>
                  <a:txBody>
                    <a:bodyPr/>
                    <a:lstStyle/>
                    <a:p>
                      <a:pPr algn="ctr"/>
                      <a:endParaRPr lang="zh-CN" altLang="en-US" sz="1400" dirty="0"/>
                    </a:p>
                  </a:txBody>
                  <a:tcPr anchor="ctr"/>
                </a:tc>
                <a:tc>
                  <a:txBody>
                    <a:bodyPr/>
                    <a:lstStyle/>
                    <a:p>
                      <a:pPr algn="ctr"/>
                      <a:r>
                        <a:rPr lang="en-US" altLang="zh-CN" sz="1400" b="1" dirty="0" smtClean="0"/>
                        <a:t>Main</a:t>
                      </a:r>
                      <a:endParaRPr lang="zh-CN" altLang="en-US" sz="1400" b="1" dirty="0"/>
                    </a:p>
                  </a:txBody>
                  <a:tcPr anchor="ctr"/>
                </a:tc>
                <a:tc>
                  <a:txBody>
                    <a:bodyPr/>
                    <a:lstStyle/>
                    <a:p>
                      <a:pPr algn="ctr"/>
                      <a:r>
                        <a:rPr lang="en-US" altLang="zh-CN" sz="1400" b="1" dirty="0" smtClean="0"/>
                        <a:t>Temp</a:t>
                      </a:r>
                      <a:endParaRPr lang="zh-CN" altLang="en-US" sz="1400" b="1" dirty="0"/>
                    </a:p>
                  </a:txBody>
                  <a:tcPr anchor="ctr"/>
                </a:tc>
                <a:tc>
                  <a:txBody>
                    <a:bodyPr/>
                    <a:lstStyle/>
                    <a:p>
                      <a:pPr algn="ctr"/>
                      <a:r>
                        <a:rPr lang="en-US" altLang="zh-CN" sz="1400" b="1" dirty="0" smtClean="0"/>
                        <a:t>Attach</a:t>
                      </a:r>
                      <a:endParaRPr lang="zh-CN" altLang="en-US" sz="1400" b="1" dirty="0"/>
                    </a:p>
                  </a:txBody>
                  <a:tcPr anchor="ctr"/>
                </a:tc>
                <a:tc>
                  <a:txBody>
                    <a:bodyPr/>
                    <a:lstStyle/>
                    <a:p>
                      <a:pPr algn="ctr"/>
                      <a:r>
                        <a:rPr lang="zh-CN" altLang="en-US" sz="1400" b="1" dirty="0" smtClean="0"/>
                        <a:t>创建方式</a:t>
                      </a:r>
                      <a:endParaRPr lang="zh-CN" altLang="en-US" sz="1400" b="1" dirty="0"/>
                    </a:p>
                  </a:txBody>
                  <a:tcPr anchor="ctr"/>
                </a:tc>
                <a:tc>
                  <a:txBody>
                    <a:bodyPr/>
                    <a:lstStyle/>
                    <a:p>
                      <a:pPr algn="ctr"/>
                      <a:r>
                        <a:rPr lang="zh-CN" altLang="en-US" sz="1400" b="1" dirty="0" smtClean="0"/>
                        <a:t>存储位置</a:t>
                      </a:r>
                      <a:endParaRPr lang="zh-CN" altLang="en-US" sz="1400" b="1" dirty="0"/>
                    </a:p>
                  </a:txBody>
                  <a:tcPr anchor="ctr"/>
                </a:tc>
              </a:tr>
              <a:tr h="332187">
                <a:tc>
                  <a:txBody>
                    <a:bodyPr/>
                    <a:lstStyle/>
                    <a:p>
                      <a:pPr algn="ctr"/>
                      <a:r>
                        <a:rPr lang="zh-CN" altLang="en-US" sz="1400" b="1" dirty="0" smtClean="0"/>
                        <a:t>磁盘文件</a:t>
                      </a:r>
                      <a:endParaRPr lang="zh-CN" altLang="en-US" sz="1400" b="1" dirty="0"/>
                    </a:p>
                  </a:txBody>
                  <a:tcPr anchor="ctr"/>
                </a:tc>
                <a:tc rowSpan="2">
                  <a:txBody>
                    <a:bodyPr/>
                    <a:lstStyle/>
                    <a:p>
                      <a:pPr algn="ctr"/>
                      <a:r>
                        <a:rPr lang="zh-CN" altLang="en-US" sz="1400" dirty="0" smtClean="0"/>
                        <a:t>默认</a:t>
                      </a:r>
                      <a:endParaRPr lang="zh-CN" altLang="en-US" sz="1400" dirty="0"/>
                    </a:p>
                  </a:txBody>
                  <a:tcPr anchor="ctr"/>
                </a:tc>
                <a:tc rowSpan="2">
                  <a:txBody>
                    <a:bodyPr/>
                    <a:lstStyle/>
                    <a:p>
                      <a:pPr algn="ctr"/>
                      <a:r>
                        <a:rPr lang="en-US" altLang="zh-CN" sz="1400" dirty="0" smtClean="0"/>
                        <a:t>CREATE TEMP TABLE</a:t>
                      </a:r>
                      <a:endParaRPr lang="zh-CN" altLang="en-US" sz="1400" dirty="0"/>
                    </a:p>
                  </a:txBody>
                  <a:tcPr anchor="ctr"/>
                </a:tc>
                <a:tc rowSpan="2">
                  <a:txBody>
                    <a:bodyPr/>
                    <a:lstStyle/>
                    <a:p>
                      <a:pPr algn="ctr"/>
                      <a:r>
                        <a:rPr lang="en-US" altLang="zh-CN" sz="1400" dirty="0" smtClean="0"/>
                        <a:t>ATTACH DATABASE ‘</a:t>
                      </a:r>
                      <a:r>
                        <a:rPr lang="en-US" altLang="zh-CN" sz="1400" dirty="0" err="1" smtClean="0"/>
                        <a:t>dbfilename.db</a:t>
                      </a:r>
                      <a:r>
                        <a:rPr lang="en-US" altLang="zh-CN" sz="1400" dirty="0" smtClean="0"/>
                        <a:t>’ AS </a:t>
                      </a:r>
                      <a:r>
                        <a:rPr lang="en-US" altLang="zh-CN" sz="1400" dirty="0" err="1" smtClean="0"/>
                        <a:t>dbname</a:t>
                      </a:r>
                      <a:r>
                        <a:rPr lang="en-US" altLang="zh-CN" sz="1400" dirty="0" smtClean="0"/>
                        <a:t>;</a:t>
                      </a:r>
                      <a:endParaRPr lang="zh-CN" altLang="en-US" sz="1400" dirty="0"/>
                    </a:p>
                  </a:txBody>
                  <a:tcPr anchor="ctr"/>
                </a:tc>
                <a:tc>
                  <a:txBody>
                    <a:bodyPr/>
                    <a:lstStyle/>
                    <a:p>
                      <a:pPr algn="ctr"/>
                      <a:r>
                        <a:rPr lang="en-US" altLang="zh-CN" sz="1400" dirty="0" smtClean="0"/>
                        <a:t>“path/</a:t>
                      </a:r>
                      <a:r>
                        <a:rPr lang="en-US" altLang="zh-CN" sz="1400" dirty="0" err="1" smtClean="0"/>
                        <a:t>db_name</a:t>
                      </a:r>
                      <a:r>
                        <a:rPr lang="en-US" altLang="zh-CN" sz="1400" dirty="0" smtClean="0"/>
                        <a:t>”</a:t>
                      </a:r>
                      <a:endParaRPr lang="zh-CN" altLang="en-US" sz="1400" dirty="0"/>
                    </a:p>
                  </a:txBody>
                  <a:tcPr anchor="ctr"/>
                </a:tc>
                <a:tc>
                  <a:txBody>
                    <a:bodyPr/>
                    <a:lstStyle/>
                    <a:p>
                      <a:pPr algn="ctr"/>
                      <a:r>
                        <a:rPr lang="zh-CN" altLang="en-US" sz="1400" dirty="0" smtClean="0"/>
                        <a:t>磁盘</a:t>
                      </a:r>
                      <a:endParaRPr lang="zh-CN" altLang="en-US" sz="1400" dirty="0"/>
                    </a:p>
                  </a:txBody>
                  <a:tcPr anchor="ctr"/>
                </a:tc>
              </a:tr>
              <a:tr h="332187">
                <a:tc>
                  <a:txBody>
                    <a:bodyPr/>
                    <a:lstStyle/>
                    <a:p>
                      <a:pPr algn="ctr"/>
                      <a:r>
                        <a:rPr lang="zh-CN" altLang="en-US" sz="1400" b="1" dirty="0" smtClean="0"/>
                        <a:t>驻留内存</a:t>
                      </a:r>
                      <a:endParaRPr lang="zh-CN" altLang="en-US" sz="1400" b="1" dirty="0"/>
                    </a:p>
                  </a:txBody>
                  <a:tcPr anchor="ctr"/>
                </a:tc>
                <a:tc vMerge="1">
                  <a:txBody>
                    <a:bodyPr/>
                    <a:lstStyle/>
                    <a:p>
                      <a:pPr algn="ctr"/>
                      <a:endParaRPr lang="zh-CN" altLang="en-US" sz="1600" dirty="0"/>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dirty="0" smtClean="0"/>
                    </a:p>
                  </a:txBody>
                  <a:tcPr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t>“:memory:” or “”</a:t>
                      </a:r>
                      <a:endParaRPr lang="zh-CN" altLang="en-US" sz="14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t>RAM</a:t>
                      </a:r>
                      <a:endParaRPr lang="zh-CN" altLang="en-US" sz="1400" dirty="0" smtClean="0"/>
                    </a:p>
                  </a:txBody>
                  <a:tcPr anchor="ctr"/>
                </a:tc>
              </a:tr>
            </a:tbl>
          </a:graphicData>
        </a:graphic>
      </p:graphicFrame>
      <p:graphicFrame>
        <p:nvGraphicFramePr>
          <p:cNvPr id="8" name="图示 7"/>
          <p:cNvGraphicFramePr/>
          <p:nvPr/>
        </p:nvGraphicFramePr>
        <p:xfrm>
          <a:off x="285720" y="1000108"/>
          <a:ext cx="1857387" cy="7143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对象 5"/>
          <p:cNvGraphicFramePr>
            <a:graphicFrameLocks noChangeAspect="1"/>
          </p:cNvGraphicFramePr>
          <p:nvPr/>
        </p:nvGraphicFramePr>
        <p:xfrm>
          <a:off x="5069372" y="1428736"/>
          <a:ext cx="4074628" cy="3429024"/>
        </p:xfrm>
        <a:graphic>
          <a:graphicData uri="http://schemas.openxmlformats.org/presentationml/2006/ole">
            <p:oleObj spid="_x0000_s271361" name="Visio" r:id="rId8" imgW="2734560" imgH="2301366" progId="Visio.Drawing.11">
              <p:embed/>
            </p:oleObj>
          </a:graphicData>
        </a:graphic>
      </p:graphicFrame>
      <p:graphicFrame>
        <p:nvGraphicFramePr>
          <p:cNvPr id="10" name="对象 9"/>
          <p:cNvGraphicFramePr>
            <a:graphicFrameLocks noChangeAspect="1"/>
          </p:cNvGraphicFramePr>
          <p:nvPr/>
        </p:nvGraphicFramePr>
        <p:xfrm>
          <a:off x="0" y="1785926"/>
          <a:ext cx="6154737" cy="2735263"/>
        </p:xfrm>
        <a:graphic>
          <a:graphicData uri="http://schemas.openxmlformats.org/presentationml/2006/ole">
            <p:oleObj spid="_x0000_s271363" name="Visio" r:id="rId9" imgW="6154650" imgH="2734574" progId="Visio.Drawing.11">
              <p:embed/>
            </p:oleObj>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title"/>
          </p:nvPr>
        </p:nvSpPr>
        <p:spPr>
          <a:xfrm>
            <a:off x="0" y="0"/>
            <a:ext cx="9144000" cy="857232"/>
          </a:xfrm>
          <a:noFill/>
        </p:spPr>
        <p:txBody>
          <a:bodyPr anchor="ctr"/>
          <a:lstStyle/>
          <a:p>
            <a:pPr lvl="0">
              <a:defRPr/>
            </a:pPr>
            <a:r>
              <a:rPr lang="zh-CN" altLang="en-US" sz="3200" dirty="0" smtClean="0">
                <a:ea typeface="华文楷体" pitchFamily="2" charset="-122"/>
              </a:rPr>
              <a:t>轻量级的</a:t>
            </a:r>
            <a:r>
              <a:rPr lang="en-US" altLang="zh-CN" sz="3200" dirty="0" smtClean="0">
                <a:ea typeface="华文楷体" pitchFamily="2" charset="-122"/>
              </a:rPr>
              <a:t>SQLite</a:t>
            </a:r>
            <a:endParaRPr lang="zh-CN" altLang="en-US" sz="3200" dirty="0" smtClean="0">
              <a:ea typeface="华文楷体" pitchFamily="2" charset="-122"/>
            </a:endParaRPr>
          </a:p>
        </p:txBody>
      </p:sp>
      <p:sp>
        <p:nvSpPr>
          <p:cNvPr id="4" name="TextBox 3"/>
          <p:cNvSpPr txBox="1"/>
          <p:nvPr/>
        </p:nvSpPr>
        <p:spPr>
          <a:xfrm>
            <a:off x="0" y="1785926"/>
            <a:ext cx="9144000" cy="1569660"/>
          </a:xfrm>
          <a:prstGeom prst="rect">
            <a:avLst/>
          </a:prstGeom>
          <a:noFill/>
          <a:ln w="38100">
            <a:noFill/>
          </a:ln>
        </p:spPr>
        <p:txBody>
          <a:bodyPr wrap="square" rtlCol="0">
            <a:spAutoFit/>
          </a:bodyPr>
          <a:lstStyle/>
          <a:p>
            <a:r>
              <a:rPr lang="en-US" altLang="zh-CN" sz="1600" b="0" dirty="0" smtClean="0">
                <a:latin typeface="+mj-lt"/>
                <a:ea typeface="华文楷体" pitchFamily="2" charset="-122"/>
              </a:rPr>
              <a:t>        1</a:t>
            </a:r>
            <a:r>
              <a:rPr lang="zh-CN" altLang="en-US" sz="1600" b="0" dirty="0" smtClean="0">
                <a:latin typeface="+mj-lt"/>
                <a:ea typeface="华文楷体" pitchFamily="2" charset="-122"/>
              </a:rPr>
              <a:t>）</a:t>
            </a:r>
            <a:r>
              <a:rPr lang="en-US" altLang="zh-CN" sz="1600" b="0" dirty="0" smtClean="0">
                <a:latin typeface="+mj-lt"/>
                <a:ea typeface="华文楷体" pitchFamily="2" charset="-122"/>
              </a:rPr>
              <a:t>SQLITE_TEMP_STORE</a:t>
            </a:r>
          </a:p>
          <a:p>
            <a:r>
              <a:rPr lang="en-US" altLang="zh-CN" sz="1600" b="0" dirty="0" smtClean="0">
                <a:latin typeface="+mj-lt"/>
                <a:ea typeface="华文楷体" pitchFamily="2" charset="-122"/>
              </a:rPr>
              <a:t>        2</a:t>
            </a:r>
            <a:r>
              <a:rPr lang="zh-CN" altLang="en-US" sz="1600" b="0" dirty="0" smtClean="0">
                <a:latin typeface="+mj-lt"/>
                <a:ea typeface="华文楷体" pitchFamily="2" charset="-122"/>
              </a:rPr>
              <a:t>）</a:t>
            </a:r>
            <a:r>
              <a:rPr lang="en-US" altLang="zh-CN" sz="1600" b="0" dirty="0" smtClean="0">
                <a:latin typeface="+mj-lt"/>
                <a:ea typeface="华文楷体" pitchFamily="2" charset="-122"/>
              </a:rPr>
              <a:t>SQLITE_DEFAULT_TEMP_CACHE_SIZE</a:t>
            </a:r>
          </a:p>
          <a:p>
            <a:r>
              <a:rPr lang="en-US" altLang="zh-CN" sz="1600" b="0" dirty="0" smtClean="0">
                <a:latin typeface="+mj-lt"/>
                <a:ea typeface="华文楷体" pitchFamily="2" charset="-122"/>
              </a:rPr>
              <a:t>	</a:t>
            </a:r>
            <a:r>
              <a:rPr lang="zh-CN" altLang="en-US" sz="1600" b="0" dirty="0" smtClean="0">
                <a:latin typeface="+mj-lt"/>
                <a:ea typeface="华文楷体" pitchFamily="2" charset="-122"/>
              </a:rPr>
              <a:t>用于指定临时表和索引在占用多少</a:t>
            </a:r>
            <a:r>
              <a:rPr lang="en-US" altLang="zh-CN" sz="1600" b="0" dirty="0" smtClean="0">
                <a:latin typeface="+mj-lt"/>
                <a:ea typeface="华文楷体" pitchFamily="2" charset="-122"/>
              </a:rPr>
              <a:t>Cache Page</a:t>
            </a:r>
            <a:r>
              <a:rPr lang="zh-CN" altLang="en-US" sz="1600" b="0" dirty="0" smtClean="0">
                <a:latin typeface="+mj-lt"/>
                <a:ea typeface="华文楷体" pitchFamily="2" charset="-122"/>
              </a:rPr>
              <a:t>时才刷新到磁盘</a:t>
            </a:r>
            <a:endParaRPr lang="en-US" altLang="zh-CN" sz="1600" b="0" dirty="0" smtClean="0">
              <a:latin typeface="+mj-lt"/>
              <a:ea typeface="华文楷体" pitchFamily="2" charset="-122"/>
            </a:endParaRPr>
          </a:p>
          <a:p>
            <a:r>
              <a:rPr lang="en-US" altLang="zh-CN" sz="1600" b="0" dirty="0" smtClean="0">
                <a:latin typeface="+mj-lt"/>
                <a:ea typeface="华文楷体" pitchFamily="2" charset="-122"/>
              </a:rPr>
              <a:t>	</a:t>
            </a:r>
            <a:r>
              <a:rPr lang="zh-CN" altLang="en-US" sz="1600" b="0" dirty="0" smtClean="0">
                <a:latin typeface="+mj-lt"/>
                <a:ea typeface="华文楷体" pitchFamily="2" charset="-122"/>
              </a:rPr>
              <a:t>该参数的缺省值为</a:t>
            </a:r>
            <a:r>
              <a:rPr lang="en-US" altLang="zh-CN" sz="1600" b="0" dirty="0" smtClean="0">
                <a:latin typeface="+mj-lt"/>
                <a:ea typeface="华文楷体" pitchFamily="2" charset="-122"/>
              </a:rPr>
              <a:t>500</a:t>
            </a:r>
            <a:r>
              <a:rPr lang="zh-CN" altLang="en-US" sz="1600" b="0" dirty="0" smtClean="0">
                <a:latin typeface="+mj-lt"/>
                <a:ea typeface="华文楷体" pitchFamily="2" charset="-122"/>
              </a:rPr>
              <a:t>页</a:t>
            </a:r>
            <a:endParaRPr lang="en-US" altLang="zh-CN" sz="1600" b="0" dirty="0" smtClean="0">
              <a:latin typeface="+mj-lt"/>
              <a:ea typeface="华文楷体" pitchFamily="2" charset="-122"/>
            </a:endParaRPr>
          </a:p>
          <a:p>
            <a:r>
              <a:rPr lang="en-US" altLang="zh-CN" sz="1600" b="0" dirty="0" smtClean="0">
                <a:latin typeface="+mj-lt"/>
                <a:ea typeface="华文楷体" pitchFamily="2" charset="-122"/>
              </a:rPr>
              <a:t>	</a:t>
            </a:r>
            <a:r>
              <a:rPr lang="zh-CN" altLang="en-US" sz="1600" b="0" dirty="0" smtClean="0">
                <a:latin typeface="+mj-lt"/>
                <a:ea typeface="华文楷体" pitchFamily="2" charset="-122"/>
              </a:rPr>
              <a:t>可以被</a:t>
            </a:r>
            <a:r>
              <a:rPr lang="en-US" altLang="zh-CN" sz="1600" b="0" dirty="0" smtClean="0">
                <a:latin typeface="+mj-lt"/>
                <a:ea typeface="华文楷体" pitchFamily="2" charset="-122"/>
              </a:rPr>
              <a:t>PRAGMA </a:t>
            </a:r>
            <a:r>
              <a:rPr lang="en-US" altLang="zh-CN" sz="1600" b="0" dirty="0" err="1" smtClean="0">
                <a:latin typeface="+mj-lt"/>
                <a:ea typeface="华文楷体" pitchFamily="2" charset="-122"/>
              </a:rPr>
              <a:t>cache_size</a:t>
            </a:r>
            <a:r>
              <a:rPr lang="en-US" altLang="zh-CN" sz="1600" b="0" dirty="0" smtClean="0">
                <a:latin typeface="+mj-lt"/>
                <a:ea typeface="华文楷体" pitchFamily="2" charset="-122"/>
              </a:rPr>
              <a:t> </a:t>
            </a:r>
            <a:r>
              <a:rPr lang="zh-CN" altLang="en-US" sz="1600" b="0" dirty="0" smtClean="0">
                <a:latin typeface="+mj-lt"/>
                <a:ea typeface="华文楷体" pitchFamily="2" charset="-122"/>
              </a:rPr>
              <a:t>覆盖</a:t>
            </a:r>
            <a:endParaRPr lang="en-US" altLang="zh-CN" sz="1600" b="0" dirty="0" smtClean="0">
              <a:latin typeface="+mj-lt"/>
              <a:ea typeface="华文楷体" pitchFamily="2" charset="-122"/>
            </a:endParaRPr>
          </a:p>
        </p:txBody>
      </p:sp>
      <p:graphicFrame>
        <p:nvGraphicFramePr>
          <p:cNvPr id="6" name="表格 5"/>
          <p:cNvGraphicFramePr>
            <a:graphicFrameLocks noGrp="1"/>
          </p:cNvGraphicFramePr>
          <p:nvPr/>
        </p:nvGraphicFramePr>
        <p:xfrm>
          <a:off x="500034" y="3857628"/>
          <a:ext cx="3357585" cy="2418080"/>
        </p:xfrm>
        <a:graphic>
          <a:graphicData uri="http://schemas.openxmlformats.org/drawingml/2006/table">
            <a:tbl>
              <a:tblPr firstRow="1" bandRow="1">
                <a:tableStyleId>{5C22544A-7EE6-4342-B048-85BDC9FD1C3A}</a:tableStyleId>
              </a:tblPr>
              <a:tblGrid>
                <a:gridCol w="2143140"/>
                <a:gridCol w="428628"/>
                <a:gridCol w="428628"/>
                <a:gridCol w="357189"/>
              </a:tblGrid>
              <a:tr h="320040">
                <a:tc>
                  <a:txBody>
                    <a:bodyPr/>
                    <a:lstStyle/>
                    <a:p>
                      <a:pPr algn="ctr"/>
                      <a:r>
                        <a:rPr lang="en-US" altLang="zh-CN" sz="1400" b="1" dirty="0" smtClean="0"/>
                        <a:t>pragma temp_store</a:t>
                      </a:r>
                      <a:endParaRPr lang="zh-CN" altLang="en-US" sz="1400" b="1" dirty="0"/>
                    </a:p>
                  </a:txBody>
                  <a:tcPr anchor="ctr"/>
                </a:tc>
                <a:tc rowSpan="2">
                  <a:txBody>
                    <a:bodyPr/>
                    <a:lstStyle/>
                    <a:p>
                      <a:pPr algn="ctr"/>
                      <a:r>
                        <a:rPr lang="en-US" altLang="zh-CN" sz="1400" b="1" dirty="0" smtClean="0"/>
                        <a:t>0</a:t>
                      </a:r>
                      <a:endParaRPr lang="zh-CN" altLang="en-US" sz="1400" b="1" dirty="0"/>
                    </a:p>
                  </a:txBody>
                  <a:tcPr anchor="ctr"/>
                </a:tc>
                <a:tc rowSpan="2">
                  <a:txBody>
                    <a:bodyPr/>
                    <a:lstStyle/>
                    <a:p>
                      <a:pPr algn="ctr"/>
                      <a:r>
                        <a:rPr lang="en-US" altLang="zh-CN" sz="1400" b="1" dirty="0" smtClean="0"/>
                        <a:t>1</a:t>
                      </a:r>
                      <a:endParaRPr lang="zh-CN" altLang="en-US" sz="1400" b="1" dirty="0"/>
                    </a:p>
                  </a:txBody>
                  <a:tcPr anchor="ctr"/>
                </a:tc>
                <a:tc rowSpan="2">
                  <a:txBody>
                    <a:bodyPr/>
                    <a:lstStyle/>
                    <a:p>
                      <a:pPr algn="ctr"/>
                      <a:r>
                        <a:rPr lang="en-US" altLang="zh-CN" sz="1400" b="1" dirty="0" smtClean="0"/>
                        <a:t>2</a:t>
                      </a:r>
                      <a:endParaRPr lang="zh-CN" altLang="en-US" sz="1400" b="1" dirty="0"/>
                    </a:p>
                  </a:txBody>
                  <a:tcPr anchor="ctr"/>
                </a:tc>
              </a:tr>
              <a:tr h="32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1" dirty="0" smtClean="0"/>
                        <a:t>SQLITE_TEMP_STORE</a:t>
                      </a:r>
                      <a:endParaRPr lang="zh-CN" altLang="en-US" sz="1400" b="1" dirty="0" smtClean="0"/>
                    </a:p>
                  </a:txBody>
                  <a:tcPr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370840">
                <a:tc>
                  <a:txBody>
                    <a:bodyPr/>
                    <a:lstStyle/>
                    <a:p>
                      <a:pPr algn="ctr"/>
                      <a:r>
                        <a:rPr lang="en-US" altLang="zh-CN" sz="1400" b="1" dirty="0" smtClean="0"/>
                        <a:t>0</a:t>
                      </a:r>
                      <a:endParaRPr lang="zh-CN" altLang="en-US" sz="1400" b="1" dirty="0"/>
                    </a:p>
                  </a:txBody>
                  <a:tcPr anchor="ctr"/>
                </a:tc>
                <a:tc gridSpan="3">
                  <a:txBody>
                    <a:bodyPr/>
                    <a:lstStyle/>
                    <a:p>
                      <a:pPr algn="ctr"/>
                      <a:r>
                        <a:rPr lang="zh-CN" altLang="en-US" sz="1400" dirty="0" smtClean="0"/>
                        <a:t>磁盘</a:t>
                      </a:r>
                      <a:endParaRPr lang="zh-CN" altLang="en-US" sz="1400" dirty="0"/>
                    </a:p>
                  </a:txBody>
                  <a:tcPr anchor="ctr"/>
                </a:tc>
                <a:tc hMerge="1">
                  <a:txBody>
                    <a:bodyPr/>
                    <a:lstStyle/>
                    <a:p>
                      <a:endParaRPr lang="zh-CN" altLang="en-US"/>
                    </a:p>
                  </a:txBody>
                  <a:tcPr/>
                </a:tc>
                <a:tc hMerge="1">
                  <a:txBody>
                    <a:bodyPr/>
                    <a:lstStyle/>
                    <a:p>
                      <a:endParaRPr lang="zh-CN" altLang="en-US"/>
                    </a:p>
                  </a:txBody>
                  <a:tcPr/>
                </a:tc>
              </a:tr>
              <a:tr h="370840">
                <a:tc>
                  <a:txBody>
                    <a:bodyPr/>
                    <a:lstStyle/>
                    <a:p>
                      <a:pPr algn="ctr"/>
                      <a:r>
                        <a:rPr lang="en-US" altLang="zh-CN" sz="1400" b="1" dirty="0" smtClean="0"/>
                        <a:t>1</a:t>
                      </a:r>
                      <a:endParaRPr lang="zh-CN" altLang="en-US" sz="1400" b="1" dirty="0"/>
                    </a:p>
                  </a:txBody>
                  <a:tcPr anchor="ctr"/>
                </a:tc>
                <a:tc>
                  <a:txBody>
                    <a:bodyPr/>
                    <a:lstStyle/>
                    <a:p>
                      <a:pPr algn="ctr"/>
                      <a:r>
                        <a:rPr lang="zh-CN" altLang="en-US" sz="1400" dirty="0" smtClean="0"/>
                        <a:t>磁盘</a:t>
                      </a:r>
                      <a:endParaRPr lang="zh-CN" altLang="en-US" sz="1400" dirty="0"/>
                    </a:p>
                  </a:txBody>
                  <a:tcPr anchor="ctr"/>
                </a:tc>
                <a:tc rowSpan="2">
                  <a:txBody>
                    <a:bodyPr/>
                    <a:lstStyle/>
                    <a:p>
                      <a:pPr algn="ctr"/>
                      <a:r>
                        <a:rPr lang="zh-CN" altLang="en-US" sz="1400" dirty="0" smtClean="0"/>
                        <a:t>磁盘</a:t>
                      </a:r>
                      <a:endParaRPr lang="zh-CN" altLang="en-US" sz="1400" dirty="0"/>
                    </a:p>
                  </a:txBody>
                  <a:tcPr anchor="ctr"/>
                </a:tc>
                <a:tc rowSpan="2">
                  <a:txBody>
                    <a:bodyPr/>
                    <a:lstStyle/>
                    <a:p>
                      <a:pPr algn="ctr"/>
                      <a:r>
                        <a:rPr lang="zh-CN" altLang="en-US" sz="1400" dirty="0" smtClean="0"/>
                        <a:t>内存</a:t>
                      </a:r>
                      <a:endParaRPr lang="zh-CN" altLang="en-US" sz="1400" dirty="0"/>
                    </a:p>
                  </a:txBody>
                  <a:tcPr anchor="ctr"/>
                </a:tc>
              </a:tr>
              <a:tr h="370840">
                <a:tc>
                  <a:txBody>
                    <a:bodyPr/>
                    <a:lstStyle/>
                    <a:p>
                      <a:pPr algn="ctr"/>
                      <a:r>
                        <a:rPr lang="en-US" altLang="zh-CN" sz="1400" b="1" dirty="0" smtClean="0"/>
                        <a:t>2</a:t>
                      </a:r>
                      <a:endParaRPr lang="zh-CN" altLang="en-US" sz="1400" b="1" dirty="0"/>
                    </a:p>
                  </a:txBody>
                  <a:tcPr anchor="ctr"/>
                </a:tc>
                <a:tc>
                  <a:txBody>
                    <a:bodyPr/>
                    <a:lstStyle/>
                    <a:p>
                      <a:pPr algn="ctr"/>
                      <a:r>
                        <a:rPr lang="zh-CN" altLang="en-US" sz="1400" dirty="0" smtClean="0"/>
                        <a:t>内存</a:t>
                      </a:r>
                      <a:endParaRPr lang="zh-CN" altLang="en-US" sz="1400" dirty="0"/>
                    </a:p>
                  </a:txBody>
                  <a:tcPr anchor="ctr"/>
                </a:tc>
                <a:tc vMerge="1">
                  <a:txBody>
                    <a:bodyPr/>
                    <a:lstStyle/>
                    <a:p>
                      <a:endParaRPr lang="zh-CN" altLang="en-US"/>
                    </a:p>
                  </a:txBody>
                  <a:tcPr/>
                </a:tc>
                <a:tc vMerge="1">
                  <a:txBody>
                    <a:bodyPr/>
                    <a:lstStyle/>
                    <a:p>
                      <a:endParaRPr lang="zh-CN" altLang="en-US"/>
                    </a:p>
                  </a:txBody>
                  <a:tcPr/>
                </a:tc>
              </a:tr>
              <a:tr h="370840">
                <a:tc>
                  <a:txBody>
                    <a:bodyPr/>
                    <a:lstStyle/>
                    <a:p>
                      <a:pPr algn="ctr"/>
                      <a:r>
                        <a:rPr lang="en-US" altLang="zh-CN" sz="1400" b="1" dirty="0" smtClean="0"/>
                        <a:t>3</a:t>
                      </a:r>
                      <a:endParaRPr lang="zh-CN" altLang="en-US" sz="1400" b="1" dirty="0"/>
                    </a:p>
                  </a:txBody>
                  <a:tcPr anchor="ctr"/>
                </a:tc>
                <a:tc gridSpan="3">
                  <a:txBody>
                    <a:bodyPr/>
                    <a:lstStyle/>
                    <a:p>
                      <a:pPr algn="ctr"/>
                      <a:r>
                        <a:rPr lang="zh-CN" altLang="en-US" sz="1400" dirty="0" smtClean="0"/>
                        <a:t>内存</a:t>
                      </a:r>
                      <a:endParaRPr lang="zh-CN" altLang="en-US" sz="1400" dirty="0"/>
                    </a:p>
                  </a:txBody>
                  <a:tcPr anchor="ctr"/>
                </a:tc>
                <a:tc hMerge="1">
                  <a:txBody>
                    <a:bodyPr/>
                    <a:lstStyle/>
                    <a:p>
                      <a:endParaRPr lang="zh-CN" altLang="en-US"/>
                    </a:p>
                  </a:txBody>
                  <a:tcPr/>
                </a:tc>
                <a:tc hMerge="1">
                  <a:txBody>
                    <a:bodyPr/>
                    <a:lstStyle/>
                    <a:p>
                      <a:endParaRPr lang="zh-CN" altLang="en-US"/>
                    </a:p>
                  </a:txBody>
                  <a:tcPr/>
                </a:tc>
              </a:tr>
            </a:tbl>
          </a:graphicData>
        </a:graphic>
      </p:graphicFrame>
      <p:sp>
        <p:nvSpPr>
          <p:cNvPr id="7" name="矩形 6"/>
          <p:cNvSpPr/>
          <p:nvPr/>
        </p:nvSpPr>
        <p:spPr>
          <a:xfrm>
            <a:off x="4071934" y="3857628"/>
            <a:ext cx="5072066" cy="2492990"/>
          </a:xfrm>
          <a:prstGeom prst="rect">
            <a:avLst/>
          </a:prstGeom>
        </p:spPr>
        <p:txBody>
          <a:bodyPr wrap="square">
            <a:spAutoFit/>
          </a:bodyPr>
          <a:lstStyle/>
          <a:p>
            <a:r>
              <a:rPr lang="zh-CN" altLang="en-US" sz="1600" dirty="0" smtClean="0">
                <a:ea typeface="华文楷体" pitchFamily="2" charset="-122"/>
              </a:rPr>
              <a:t>连接缓冲区大小</a:t>
            </a:r>
            <a:endParaRPr lang="en-US" altLang="zh-CN" sz="1600" dirty="0" smtClean="0">
              <a:ea typeface="华文楷体" pitchFamily="2" charset="-122"/>
            </a:endParaRPr>
          </a:p>
          <a:p>
            <a:r>
              <a:rPr lang="en-US" altLang="zh-CN" sz="1600" b="0" dirty="0" smtClean="0">
                <a:ea typeface="华文楷体" pitchFamily="2" charset="-122"/>
              </a:rPr>
              <a:t>PRAGMA </a:t>
            </a:r>
            <a:r>
              <a:rPr lang="en-US" altLang="zh-CN" sz="1600" b="0" dirty="0" err="1" smtClean="0">
                <a:ea typeface="华文楷体" pitchFamily="2" charset="-122"/>
              </a:rPr>
              <a:t>cache_size</a:t>
            </a:r>
            <a:r>
              <a:rPr lang="en-US" altLang="zh-CN" sz="1600" b="0" dirty="0" smtClean="0">
                <a:ea typeface="华文楷体" pitchFamily="2" charset="-122"/>
              </a:rPr>
              <a:t>;</a:t>
            </a:r>
            <a:r>
              <a:rPr lang="zh-CN" altLang="en-US" sz="1600" b="0" dirty="0" smtClean="0">
                <a:ea typeface="华文楷体" pitchFamily="2" charset="-122"/>
              </a:rPr>
              <a:t>一个连接可以占用内存的页数</a:t>
            </a:r>
            <a:endParaRPr lang="en-US" altLang="zh-CN" sz="1600" b="0" dirty="0" smtClean="0">
              <a:ea typeface="华文楷体" pitchFamily="2" charset="-122"/>
            </a:endParaRPr>
          </a:p>
          <a:p>
            <a:r>
              <a:rPr lang="en-US" altLang="zh-CN" sz="1600" b="0" dirty="0" smtClean="0">
                <a:ea typeface="华文楷体" pitchFamily="2" charset="-122"/>
              </a:rPr>
              <a:t>PRAGMA</a:t>
            </a:r>
            <a:r>
              <a:rPr lang="en-US" altLang="zh-CN" sz="1400" b="0" dirty="0" smtClean="0">
                <a:ea typeface="华文楷体" pitchFamily="2" charset="-122"/>
              </a:rPr>
              <a:t> </a:t>
            </a:r>
            <a:r>
              <a:rPr lang="en-US" altLang="zh-CN" sz="1400" b="0" dirty="0" err="1" smtClean="0">
                <a:ea typeface="华文楷体" pitchFamily="2" charset="-122"/>
              </a:rPr>
              <a:t>default_cache_size</a:t>
            </a:r>
            <a:r>
              <a:rPr lang="en-US" altLang="zh-CN" sz="1400" b="0" dirty="0" smtClean="0">
                <a:ea typeface="华文楷体" pitchFamily="2" charset="-122"/>
              </a:rPr>
              <a:t>;</a:t>
            </a:r>
          </a:p>
          <a:p>
            <a:r>
              <a:rPr lang="zh-CN" altLang="en-US" sz="1600" dirty="0" smtClean="0">
                <a:ea typeface="华文楷体" pitchFamily="2" charset="-122"/>
              </a:rPr>
              <a:t>临时存储器</a:t>
            </a:r>
            <a:endParaRPr lang="en-US" altLang="zh-CN" sz="1600" dirty="0" smtClean="0">
              <a:ea typeface="华文楷体" pitchFamily="2" charset="-122"/>
            </a:endParaRPr>
          </a:p>
          <a:p>
            <a:r>
              <a:rPr lang="en-US" altLang="zh-CN" sz="1600" b="0" dirty="0" smtClean="0">
                <a:ea typeface="华文楷体" pitchFamily="2" charset="-122"/>
              </a:rPr>
              <a:t>PRAGMA </a:t>
            </a:r>
            <a:r>
              <a:rPr lang="en-US" altLang="zh-CN" sz="1600" b="0" dirty="0" err="1" smtClean="0">
                <a:ea typeface="华文楷体" pitchFamily="2" charset="-122"/>
              </a:rPr>
              <a:t>temp_store</a:t>
            </a:r>
            <a:r>
              <a:rPr lang="en-US" altLang="zh-CN" sz="1600" b="0" dirty="0" smtClean="0">
                <a:ea typeface="华文楷体" pitchFamily="2" charset="-122"/>
              </a:rPr>
              <a:t>;</a:t>
            </a:r>
          </a:p>
          <a:p>
            <a:r>
              <a:rPr lang="en-US" altLang="zh-CN" sz="1600" b="0" i="1" dirty="0" smtClean="0">
                <a:ea typeface="华文楷体" pitchFamily="2" charset="-122"/>
              </a:rPr>
              <a:t>PRAGMA </a:t>
            </a:r>
            <a:r>
              <a:rPr lang="en-US" altLang="zh-CN" sz="1600" b="0" i="1" dirty="0" err="1" smtClean="0">
                <a:ea typeface="华文楷体" pitchFamily="2" charset="-122"/>
              </a:rPr>
              <a:t>temp_store_directory</a:t>
            </a:r>
            <a:r>
              <a:rPr lang="en-US" altLang="zh-CN" sz="1600" b="0" i="1" dirty="0" smtClean="0">
                <a:ea typeface="华文楷体" pitchFamily="2" charset="-122"/>
              </a:rPr>
              <a:t>;</a:t>
            </a:r>
          </a:p>
          <a:p>
            <a:r>
              <a:rPr lang="zh-CN" altLang="en-US" sz="1600" dirty="0" smtClean="0">
                <a:ea typeface="华文楷体" pitchFamily="2" charset="-122"/>
              </a:rPr>
              <a:t>页大小</a:t>
            </a:r>
            <a:endParaRPr lang="en-US" altLang="zh-CN" sz="1600" dirty="0" smtClean="0">
              <a:ea typeface="华文楷体" pitchFamily="2" charset="-122"/>
            </a:endParaRPr>
          </a:p>
          <a:p>
            <a:r>
              <a:rPr lang="en-US" altLang="zh-CN" sz="1600" b="0" dirty="0" smtClean="0">
                <a:ea typeface="华文楷体" pitchFamily="2" charset="-122"/>
              </a:rPr>
              <a:t>PRAGMA </a:t>
            </a:r>
            <a:r>
              <a:rPr lang="en-US" altLang="zh-CN" sz="1600" b="0" dirty="0" err="1" smtClean="0">
                <a:ea typeface="华文楷体" pitchFamily="2" charset="-122"/>
              </a:rPr>
              <a:t>page_size</a:t>
            </a:r>
            <a:r>
              <a:rPr lang="en-US" altLang="zh-CN" sz="1600" b="0" dirty="0" smtClean="0">
                <a:ea typeface="华文楷体" pitchFamily="2" charset="-122"/>
              </a:rPr>
              <a:t>;</a:t>
            </a:r>
            <a:r>
              <a:rPr lang="zh-CN" altLang="en-US" sz="1600" b="0" dirty="0" smtClean="0">
                <a:ea typeface="华文楷体" pitchFamily="2" charset="-122"/>
              </a:rPr>
              <a:t>二的</a:t>
            </a:r>
            <a:r>
              <a:rPr lang="en-US" altLang="zh-CN" sz="1600" b="0" dirty="0" smtClean="0">
                <a:ea typeface="华文楷体" pitchFamily="2" charset="-122"/>
              </a:rPr>
              <a:t>N</a:t>
            </a:r>
            <a:r>
              <a:rPr lang="zh-CN" altLang="en-US" sz="1600" b="0" dirty="0" smtClean="0">
                <a:ea typeface="华文楷体" pitchFamily="2" charset="-122"/>
              </a:rPr>
              <a:t>次幂字节</a:t>
            </a:r>
            <a:endParaRPr lang="en-US" altLang="zh-CN" sz="1600" b="0" dirty="0" smtClean="0">
              <a:ea typeface="华文楷体" pitchFamily="2" charset="-122"/>
            </a:endParaRPr>
          </a:p>
        </p:txBody>
      </p:sp>
      <p:graphicFrame>
        <p:nvGraphicFramePr>
          <p:cNvPr id="9" name="图示 8"/>
          <p:cNvGraphicFramePr/>
          <p:nvPr/>
        </p:nvGraphicFramePr>
        <p:xfrm>
          <a:off x="500034" y="1000108"/>
          <a:ext cx="1714512" cy="642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组合 9"/>
          <p:cNvGrpSpPr/>
          <p:nvPr/>
        </p:nvGrpSpPr>
        <p:grpSpPr>
          <a:xfrm>
            <a:off x="6929454" y="3000372"/>
            <a:ext cx="1714511" cy="714380"/>
            <a:chOff x="0" y="0"/>
            <a:chExt cx="2587299" cy="760500"/>
          </a:xfrm>
        </p:grpSpPr>
        <p:sp>
          <p:nvSpPr>
            <p:cNvPr id="11" name="圆角矩形 10"/>
            <p:cNvSpPr/>
            <p:nvPr/>
          </p:nvSpPr>
          <p:spPr>
            <a:xfrm>
              <a:off x="0" y="0"/>
              <a:ext cx="2587299" cy="7605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圆角矩形 4"/>
            <p:cNvSpPr/>
            <p:nvPr/>
          </p:nvSpPr>
          <p:spPr>
            <a:xfrm>
              <a:off x="37125" y="37125"/>
              <a:ext cx="2513049" cy="6862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zh-CN" sz="2000" b="1" kern="1200" dirty="0" smtClean="0"/>
                <a:t>编译</a:t>
              </a:r>
              <a:r>
                <a:rPr lang="zh-CN" altLang="en-US" sz="2000" dirty="0" smtClean="0"/>
                <a:t>选项</a:t>
              </a:r>
              <a:endParaRPr lang="en-US" sz="2000" b="1" kern="1200" dirty="0"/>
            </a:p>
          </p:txBody>
        </p:sp>
      </p:gr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ea typeface="华文楷体" pitchFamily="2" charset="-122"/>
              </a:rPr>
              <a:t>内容提要</a:t>
            </a:r>
          </a:p>
        </p:txBody>
      </p:sp>
      <p:sp>
        <p:nvSpPr>
          <p:cNvPr id="5" name="Rectangle 31"/>
          <p:cNvSpPr>
            <a:spLocks noChangeArrowheads="1"/>
          </p:cNvSpPr>
          <p:nvPr/>
        </p:nvSpPr>
        <p:spPr bwMode="auto">
          <a:xfrm>
            <a:off x="32" y="857232"/>
            <a:ext cx="9143968" cy="6000768"/>
          </a:xfrm>
          <a:prstGeom prst="rect">
            <a:avLst/>
          </a:prstGeom>
          <a:noFill/>
          <a:ln>
            <a:noFill/>
            <a:headEnd/>
            <a:tailEnd/>
          </a:ln>
        </p:spPr>
        <p:style>
          <a:lnRef idx="1">
            <a:schemeClr val="accent3"/>
          </a:lnRef>
          <a:fillRef idx="1001">
            <a:schemeClr val="lt1"/>
          </a:fillRef>
          <a:effectRef idx="1">
            <a:schemeClr val="accent3"/>
          </a:effectRef>
          <a:fontRef idx="minor">
            <a:schemeClr val="dk1"/>
          </a:fontRef>
        </p:style>
        <p:txBody>
          <a:bodyPr/>
          <a:lstStyle/>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zh-CN" altLang="en-US" sz="2800" dirty="0" smtClean="0">
                <a:latin typeface="+mj-lt"/>
                <a:ea typeface="华文楷体" pitchFamily="2" charset="-122"/>
              </a:rPr>
              <a:t>嵌入式数据库概况</a:t>
            </a: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zh-CN" altLang="en-US" sz="2800" dirty="0" smtClean="0">
                <a:latin typeface="+mj-lt"/>
                <a:ea typeface="华文楷体" pitchFamily="2" charset="-122"/>
              </a:rPr>
              <a:t>轻量级的 </a:t>
            </a:r>
            <a:r>
              <a:rPr lang="en-US" altLang="zh-CN" sz="2800" dirty="0" err="1" smtClean="0">
                <a:latin typeface="+mj-lt"/>
                <a:ea typeface="华文楷体" pitchFamily="2" charset="-122"/>
              </a:rPr>
              <a:t>SQLite</a:t>
            </a: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en-US" altLang="zh-CN" sz="2800" dirty="0" smtClean="0">
                <a:solidFill>
                  <a:srgbClr val="FF0000"/>
                </a:solidFill>
                <a:latin typeface="+mj-lt"/>
                <a:ea typeface="华文楷体" pitchFamily="2" charset="-122"/>
              </a:rPr>
              <a:t>SQLite</a:t>
            </a:r>
            <a:r>
              <a:rPr lang="zh-CN" altLang="en-US" sz="2800" dirty="0" smtClean="0">
                <a:solidFill>
                  <a:srgbClr val="FF0000"/>
                </a:solidFill>
                <a:latin typeface="+mj-lt"/>
                <a:ea typeface="华文楷体" pitchFamily="2" charset="-122"/>
              </a:rPr>
              <a:t>的</a:t>
            </a:r>
            <a:r>
              <a:rPr lang="en-US" altLang="zh-CN" sz="2800" dirty="0" smtClean="0">
                <a:solidFill>
                  <a:srgbClr val="FF0000"/>
                </a:solidFill>
                <a:latin typeface="+mj-lt"/>
                <a:ea typeface="华文楷体" pitchFamily="2" charset="-122"/>
              </a:rPr>
              <a:t>API</a:t>
            </a:r>
          </a:p>
          <a:p>
            <a:pPr marL="749300" lvl="1" indent="-292100">
              <a:buClr>
                <a:srgbClr val="0066CC"/>
              </a:buClr>
              <a:buFont typeface="Wingdings" pitchFamily="2" charset="2"/>
              <a:buChar char="p"/>
            </a:pPr>
            <a:endParaRPr lang="en-US" altLang="zh-CN" sz="2800" dirty="0" smtClean="0">
              <a:solidFill>
                <a:srgbClr val="FF0000"/>
              </a:solidFill>
              <a:latin typeface="+mj-lt"/>
              <a:ea typeface="华文楷体" pitchFamily="2" charset="-122"/>
            </a:endParaRPr>
          </a:p>
          <a:p>
            <a:pPr marL="749300" lvl="1" indent="-292100">
              <a:buClr>
                <a:srgbClr val="0066CC"/>
              </a:buClr>
              <a:buFont typeface="Wingdings" pitchFamily="2" charset="2"/>
              <a:buChar char="p"/>
            </a:pPr>
            <a:r>
              <a:rPr lang="en-US" altLang="zh-CN" sz="2800" dirty="0" smtClean="0">
                <a:solidFill>
                  <a:schemeClr val="tx1"/>
                </a:solidFill>
                <a:ea typeface="华文楷体" pitchFamily="2" charset="-122"/>
              </a:rPr>
              <a:t>SQLite</a:t>
            </a:r>
            <a:r>
              <a:rPr lang="zh-CN" altLang="en-US" sz="2800" dirty="0" smtClean="0">
                <a:solidFill>
                  <a:schemeClr val="tx1"/>
                </a:solidFill>
                <a:ea typeface="华文楷体" pitchFamily="2" charset="-122"/>
              </a:rPr>
              <a:t>的性能及应用建议</a:t>
            </a:r>
            <a:endParaRPr lang="en-US" altLang="zh-CN" sz="2800" dirty="0" smtClean="0">
              <a:solidFill>
                <a:srgbClr val="FF0000"/>
              </a:solidFill>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solidFill>
                <a:srgbClr val="FF0000"/>
              </a:solidFill>
              <a:latin typeface="+mj-lt"/>
              <a:ea typeface="华文楷体" pitchFamily="2" charset="-122"/>
            </a:endParaRPr>
          </a:p>
          <a:p>
            <a:pPr marL="749300" lvl="1" indent="-292100">
              <a:buClr>
                <a:srgbClr val="0066CC"/>
              </a:buClr>
              <a:buFont typeface="Wingdings" pitchFamily="2" charset="2"/>
              <a:buChar char="p"/>
            </a:pPr>
            <a:r>
              <a:rPr lang="zh-CN" altLang="en-US" sz="2800" dirty="0" smtClean="0">
                <a:solidFill>
                  <a:schemeClr val="tx1"/>
                </a:solidFill>
                <a:latin typeface="+mj-lt"/>
                <a:ea typeface="华文楷体" pitchFamily="2" charset="-122"/>
              </a:rPr>
              <a:t>参考资料</a:t>
            </a:r>
            <a:endParaRPr lang="zh-CN" altLang="en-US" sz="3200" dirty="0">
              <a:solidFill>
                <a:schemeClr val="tx1"/>
              </a:solidFill>
              <a:latin typeface="+mj-lt"/>
              <a:ea typeface="华文楷体" pitchFamily="2" charset="-122"/>
            </a:endParaRPr>
          </a:p>
          <a:p>
            <a:pPr marL="292100" indent="-292100">
              <a:lnSpc>
                <a:spcPct val="140000"/>
              </a:lnSpc>
              <a:buClr>
                <a:srgbClr val="0066CC"/>
              </a:buClr>
              <a:buFont typeface="Wingdings" pitchFamily="2" charset="2"/>
              <a:buChar char="p"/>
            </a:pPr>
            <a:endParaRPr lang="zh-CN" altLang="en-US" sz="2400" dirty="0">
              <a:latin typeface="+mj-lt"/>
              <a:ea typeface="华文楷体" pitchFamily="2"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0"/>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ea typeface="华文楷体" pitchFamily="2" charset="-122"/>
              </a:rPr>
              <a:t>内容提要</a:t>
            </a:r>
          </a:p>
        </p:txBody>
      </p:sp>
      <p:sp>
        <p:nvSpPr>
          <p:cNvPr id="14339" name="Rectangle 31"/>
          <p:cNvSpPr>
            <a:spLocks noChangeArrowheads="1"/>
          </p:cNvSpPr>
          <p:nvPr/>
        </p:nvSpPr>
        <p:spPr bwMode="auto">
          <a:xfrm>
            <a:off x="32" y="857232"/>
            <a:ext cx="9143968" cy="6000768"/>
          </a:xfrm>
          <a:prstGeom prst="rect">
            <a:avLst/>
          </a:prstGeom>
          <a:noFill/>
          <a:ln>
            <a:noFill/>
            <a:headEnd/>
            <a:tailEnd/>
          </a:ln>
        </p:spPr>
        <p:style>
          <a:lnRef idx="1">
            <a:schemeClr val="accent3"/>
          </a:lnRef>
          <a:fillRef idx="1001">
            <a:schemeClr val="lt1"/>
          </a:fillRef>
          <a:effectRef idx="1">
            <a:schemeClr val="accent3"/>
          </a:effectRef>
          <a:fontRef idx="minor">
            <a:schemeClr val="dk1"/>
          </a:fontRef>
        </p:style>
        <p:txBody>
          <a:bodyPr/>
          <a:lstStyle/>
          <a:p>
            <a:pPr marL="749300" lvl="1" indent="-292100">
              <a:lnSpc>
                <a:spcPct val="140000"/>
              </a:lnSpc>
              <a:buClr>
                <a:srgbClr val="0066CC"/>
              </a:buClr>
            </a:pPr>
            <a:endParaRPr lang="en-US" altLang="zh-CN" sz="2400" dirty="0" smtClean="0">
              <a:solidFill>
                <a:srgbClr val="FF0000"/>
              </a:solidFill>
              <a:latin typeface="+mj-lt"/>
              <a:ea typeface="华文楷体" pitchFamily="2" charset="-122"/>
            </a:endParaRPr>
          </a:p>
          <a:p>
            <a:pPr marL="749300" lvl="1" indent="-292100">
              <a:buClr>
                <a:srgbClr val="0066CC"/>
              </a:buClr>
              <a:buFont typeface="Wingdings" pitchFamily="2" charset="2"/>
              <a:buChar char="p"/>
            </a:pPr>
            <a:r>
              <a:rPr lang="zh-CN" altLang="en-US" sz="2800" dirty="0" smtClean="0">
                <a:solidFill>
                  <a:srgbClr val="FF0000"/>
                </a:solidFill>
                <a:latin typeface="+mj-lt"/>
                <a:ea typeface="华文楷体" pitchFamily="2" charset="-122"/>
              </a:rPr>
              <a:t>数据库概况</a:t>
            </a:r>
            <a:endParaRPr lang="zh-CN" altLang="en-US" sz="2000" dirty="0">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zh-CN" altLang="en-US" sz="2800" dirty="0" smtClean="0">
                <a:latin typeface="+mj-lt"/>
                <a:ea typeface="华文楷体" pitchFamily="2" charset="-122"/>
              </a:rPr>
              <a:t>轻量级的 </a:t>
            </a:r>
            <a:r>
              <a:rPr lang="en-US" altLang="zh-CN" sz="2800" dirty="0" smtClean="0">
                <a:latin typeface="+mj-lt"/>
                <a:ea typeface="华文楷体" pitchFamily="2" charset="-122"/>
              </a:rPr>
              <a:t>SQLite</a:t>
            </a:r>
            <a:endParaRPr lang="en-US" altLang="zh-CN" sz="2800" dirty="0">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en-US" altLang="zh-CN" sz="2800" dirty="0" smtClean="0">
                <a:ea typeface="华文楷体" pitchFamily="2" charset="-122"/>
              </a:rPr>
              <a:t>SQLite</a:t>
            </a:r>
            <a:r>
              <a:rPr lang="zh-CN" altLang="en-US" sz="2800" dirty="0" smtClean="0">
                <a:ea typeface="华文楷体" pitchFamily="2" charset="-122"/>
              </a:rPr>
              <a:t>的</a:t>
            </a:r>
            <a:r>
              <a:rPr lang="en-US" altLang="zh-CN" sz="2800" dirty="0" smtClean="0">
                <a:ea typeface="华文楷体" pitchFamily="2" charset="-122"/>
              </a:rPr>
              <a:t>API</a:t>
            </a:r>
          </a:p>
          <a:p>
            <a:pPr marL="749300" lvl="1" indent="-292100">
              <a:buClr>
                <a:srgbClr val="0066CC"/>
              </a:buClr>
              <a:buFont typeface="Wingdings" pitchFamily="2" charset="2"/>
              <a:buChar char="p"/>
            </a:pPr>
            <a:endParaRPr lang="en-US" altLang="zh-CN" sz="2800" dirty="0" smtClean="0">
              <a:solidFill>
                <a:srgbClr val="FF0000"/>
              </a:solidFill>
              <a:ea typeface="华文楷体" pitchFamily="2" charset="-122"/>
            </a:endParaRPr>
          </a:p>
          <a:p>
            <a:pPr marL="749300" lvl="1" indent="-292100">
              <a:buClr>
                <a:srgbClr val="0066CC"/>
              </a:buClr>
              <a:buFont typeface="Wingdings" pitchFamily="2" charset="2"/>
              <a:buChar char="p"/>
            </a:pPr>
            <a:r>
              <a:rPr lang="en-US" altLang="zh-CN" sz="2800" dirty="0" smtClean="0">
                <a:solidFill>
                  <a:schemeClr val="tx1"/>
                </a:solidFill>
                <a:ea typeface="华文楷体" pitchFamily="2" charset="-122"/>
              </a:rPr>
              <a:t>SQLite</a:t>
            </a:r>
            <a:r>
              <a:rPr lang="zh-CN" altLang="en-US" sz="2800" dirty="0" smtClean="0">
                <a:solidFill>
                  <a:schemeClr val="tx1"/>
                </a:solidFill>
                <a:ea typeface="华文楷体" pitchFamily="2" charset="-122"/>
              </a:rPr>
              <a:t>的性能及应用建议</a:t>
            </a: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zh-CN" altLang="en-US" sz="2800" dirty="0" smtClean="0">
                <a:latin typeface="+mj-lt"/>
                <a:ea typeface="华文楷体" pitchFamily="2" charset="-122"/>
              </a:rPr>
              <a:t>参考资料</a:t>
            </a:r>
            <a:endParaRPr lang="zh-CN" altLang="en-US" sz="3200" dirty="0">
              <a:latin typeface="+mj-lt"/>
              <a:ea typeface="华文楷体" pitchFamily="2" charset="-122"/>
            </a:endParaRPr>
          </a:p>
          <a:p>
            <a:pPr marL="292100" indent="-292100">
              <a:lnSpc>
                <a:spcPct val="140000"/>
              </a:lnSpc>
              <a:buClr>
                <a:srgbClr val="0066CC"/>
              </a:buClr>
              <a:buFont typeface="Wingdings" pitchFamily="2" charset="2"/>
              <a:buChar char="p"/>
            </a:pPr>
            <a:endParaRPr lang="zh-CN" altLang="en-US" sz="2400" dirty="0">
              <a:latin typeface="+mj-lt"/>
              <a:ea typeface="华文楷体"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a:t>
            </a:r>
            <a:r>
              <a:rPr lang="en-US" altLang="zh-CN" sz="3200" dirty="0" smtClean="0">
                <a:solidFill>
                  <a:schemeClr val="tx1"/>
                </a:solidFill>
                <a:ea typeface="华文楷体" pitchFamily="2" charset="-122"/>
              </a:rPr>
              <a:t>API</a:t>
            </a:r>
            <a:endParaRPr lang="zh-CN" altLang="en-US" sz="3200" dirty="0" smtClean="0">
              <a:solidFill>
                <a:schemeClr val="tx1"/>
              </a:solidFill>
              <a:ea typeface="华文楷体" pitchFamily="2" charset="-122"/>
            </a:endParaRPr>
          </a:p>
        </p:txBody>
      </p:sp>
      <p:graphicFrame>
        <p:nvGraphicFramePr>
          <p:cNvPr id="117761" name="Object 5"/>
          <p:cNvGraphicFramePr>
            <a:graphicFrameLocks noChangeAspect="1"/>
          </p:cNvGraphicFramePr>
          <p:nvPr/>
        </p:nvGraphicFramePr>
        <p:xfrm>
          <a:off x="1000100" y="2214554"/>
          <a:ext cx="6777037" cy="1571625"/>
        </p:xfrm>
        <a:graphic>
          <a:graphicData uri="http://schemas.openxmlformats.org/presentationml/2006/ole">
            <p:oleObj spid="_x0000_s117761" name="Visio" r:id="rId3" imgW="3360150" imgH="780151" progId="Visio.Drawing.11">
              <p:embed/>
            </p:oleObj>
          </a:graphicData>
        </a:graphic>
      </p:graphicFrame>
      <p:graphicFrame>
        <p:nvGraphicFramePr>
          <p:cNvPr id="7" name="图示 6"/>
          <p:cNvGraphicFramePr/>
          <p:nvPr/>
        </p:nvGraphicFramePr>
        <p:xfrm>
          <a:off x="500034" y="1000108"/>
          <a:ext cx="2857520" cy="785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p:cNvSpPr txBox="1"/>
          <p:nvPr/>
        </p:nvSpPr>
        <p:spPr>
          <a:xfrm>
            <a:off x="0" y="4357694"/>
            <a:ext cx="9144000" cy="1408078"/>
          </a:xfrm>
          <a:prstGeom prst="rect">
            <a:avLst/>
          </a:prstGeom>
          <a:noFill/>
        </p:spPr>
        <p:txBody>
          <a:bodyPr wrap="square" rtlCol="0">
            <a:spAutoFit/>
          </a:bodyPr>
          <a:lstStyle/>
          <a:p>
            <a:r>
              <a:rPr lang="en-US" altLang="zh-CN" dirty="0" smtClean="0">
                <a:latin typeface="+mj-lt"/>
                <a:ea typeface="华文楷体" pitchFamily="2" charset="-122"/>
              </a:rPr>
              <a:t>	</a:t>
            </a:r>
            <a:r>
              <a:rPr lang="zh-CN" altLang="en-US" dirty="0" smtClean="0">
                <a:latin typeface="+mj-lt"/>
                <a:ea typeface="华文楷体" pitchFamily="2" charset="-122"/>
              </a:rPr>
              <a:t>（</a:t>
            </a:r>
            <a:r>
              <a:rPr lang="en-US" altLang="zh-CN" dirty="0" smtClean="0">
                <a:latin typeface="+mj-lt"/>
                <a:ea typeface="华文楷体" pitchFamily="2" charset="-122"/>
              </a:rPr>
              <a:t>1</a:t>
            </a:r>
            <a:r>
              <a:rPr lang="zh-CN" altLang="en-US" dirty="0" smtClean="0">
                <a:latin typeface="+mj-lt"/>
                <a:ea typeface="华文楷体" pitchFamily="2" charset="-122"/>
              </a:rPr>
              <a:t>）</a:t>
            </a:r>
            <a:r>
              <a:rPr lang="en-US" altLang="zh-CN" dirty="0" smtClean="0">
                <a:latin typeface="+mj-lt"/>
                <a:ea typeface="华文楷体" pitchFamily="2" charset="-122"/>
              </a:rPr>
              <a:t>database connection</a:t>
            </a:r>
          </a:p>
          <a:p>
            <a:r>
              <a:rPr lang="en-US" altLang="zh-CN" dirty="0" smtClean="0">
                <a:latin typeface="+mj-lt"/>
                <a:ea typeface="华文楷体" pitchFamily="2" charset="-122"/>
              </a:rPr>
              <a:t>	</a:t>
            </a:r>
            <a:r>
              <a:rPr lang="zh-CN" altLang="en-US" b="0" dirty="0" smtClean="0">
                <a:latin typeface="+mj-lt"/>
                <a:ea typeface="华文楷体" pitchFamily="2" charset="-122"/>
              </a:rPr>
              <a:t>数据库连接对象 </a:t>
            </a:r>
            <a:r>
              <a:rPr lang="en-US" altLang="zh-CN" b="0" dirty="0" smtClean="0">
                <a:latin typeface="+mj-lt"/>
                <a:ea typeface="华文楷体" pitchFamily="2" charset="-122"/>
              </a:rPr>
              <a:t>sqlite3</a:t>
            </a:r>
            <a:r>
              <a:rPr lang="zh-CN" altLang="en-US" b="0" dirty="0" smtClean="0">
                <a:latin typeface="+mj-lt"/>
                <a:ea typeface="华文楷体" pitchFamily="2" charset="-122"/>
              </a:rPr>
              <a:t>，即数据库名。</a:t>
            </a:r>
          </a:p>
          <a:p>
            <a:r>
              <a:rPr lang="en-US" altLang="zh-CN" dirty="0" smtClean="0">
                <a:latin typeface="+mj-lt"/>
                <a:ea typeface="华文楷体" pitchFamily="2" charset="-122"/>
              </a:rPr>
              <a:t>	</a:t>
            </a:r>
            <a:r>
              <a:rPr lang="zh-CN" altLang="en-US" dirty="0" smtClean="0">
                <a:latin typeface="+mj-lt"/>
                <a:ea typeface="华文楷体" pitchFamily="2" charset="-122"/>
              </a:rPr>
              <a:t>（</a:t>
            </a:r>
            <a:r>
              <a:rPr lang="en-US" altLang="zh-CN" dirty="0" smtClean="0">
                <a:latin typeface="+mj-lt"/>
                <a:ea typeface="华文楷体" pitchFamily="2" charset="-122"/>
              </a:rPr>
              <a:t>2</a:t>
            </a:r>
            <a:r>
              <a:rPr lang="zh-CN" altLang="en-US" dirty="0" smtClean="0">
                <a:latin typeface="+mj-lt"/>
                <a:ea typeface="华文楷体" pitchFamily="2" charset="-122"/>
              </a:rPr>
              <a:t>）</a:t>
            </a:r>
            <a:r>
              <a:rPr lang="en-US" altLang="zh-CN" dirty="0" smtClean="0">
                <a:latin typeface="+mj-lt"/>
                <a:ea typeface="华文楷体" pitchFamily="2" charset="-122"/>
              </a:rPr>
              <a:t>prepared statement</a:t>
            </a:r>
          </a:p>
          <a:p>
            <a:r>
              <a:rPr lang="en-US" altLang="zh-CN" dirty="0" smtClean="0">
                <a:latin typeface="+mj-lt"/>
                <a:ea typeface="华文楷体" pitchFamily="2" charset="-122"/>
              </a:rPr>
              <a:t>	</a:t>
            </a:r>
            <a:r>
              <a:rPr lang="zh-CN" altLang="en-US" b="0" dirty="0" smtClean="0">
                <a:latin typeface="+mj-lt"/>
                <a:ea typeface="华文楷体" pitchFamily="2" charset="-122"/>
              </a:rPr>
              <a:t>预声明对象 </a:t>
            </a:r>
            <a:r>
              <a:rPr lang="en-US" altLang="zh-CN" b="0" dirty="0" smtClean="0">
                <a:latin typeface="+mj-lt"/>
                <a:ea typeface="华文楷体" pitchFamily="2" charset="-122"/>
              </a:rPr>
              <a:t>sqlite3_stmt</a:t>
            </a:r>
            <a:r>
              <a:rPr lang="zh-CN" altLang="en-US" b="0" dirty="0" smtClean="0">
                <a:latin typeface="+mj-lt"/>
                <a:ea typeface="华文楷体" pitchFamily="2" charset="-122"/>
              </a:rPr>
              <a:t>，简单理解就是指向 </a:t>
            </a:r>
            <a:r>
              <a:rPr lang="en-US" altLang="zh-CN" b="0" dirty="0" smtClean="0">
                <a:latin typeface="+mj-lt"/>
                <a:ea typeface="华文楷体" pitchFamily="2" charset="-122"/>
              </a:rPr>
              <a:t>SQL </a:t>
            </a:r>
            <a:r>
              <a:rPr lang="zh-CN" altLang="en-US" b="0" dirty="0" smtClean="0">
                <a:latin typeface="+mj-lt"/>
                <a:ea typeface="华文楷体" pitchFamily="2" charset="-122"/>
              </a:rPr>
              <a:t>命令的一个结构。</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a:t>
            </a:r>
            <a:r>
              <a:rPr lang="en-US" altLang="zh-CN" sz="3200" dirty="0" smtClean="0">
                <a:solidFill>
                  <a:schemeClr val="tx1"/>
                </a:solidFill>
                <a:ea typeface="华文楷体" pitchFamily="2" charset="-122"/>
              </a:rPr>
              <a:t>API</a:t>
            </a:r>
            <a:endParaRPr lang="zh-CN" altLang="en-US" sz="3200" dirty="0" smtClean="0">
              <a:solidFill>
                <a:schemeClr val="tx1"/>
              </a:solidFill>
              <a:ea typeface="华文楷体" pitchFamily="2" charset="-122"/>
            </a:endParaRPr>
          </a:p>
        </p:txBody>
      </p:sp>
      <p:graphicFrame>
        <p:nvGraphicFramePr>
          <p:cNvPr id="7" name="图示 6"/>
          <p:cNvGraphicFramePr/>
          <p:nvPr/>
        </p:nvGraphicFramePr>
        <p:xfrm>
          <a:off x="428596" y="1142984"/>
          <a:ext cx="1785918" cy="85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7219" name="Object 4"/>
          <p:cNvGraphicFramePr>
            <a:graphicFrameLocks noChangeAspect="1"/>
          </p:cNvGraphicFramePr>
          <p:nvPr/>
        </p:nvGraphicFramePr>
        <p:xfrm>
          <a:off x="2928926" y="1214422"/>
          <a:ext cx="5500726" cy="5291838"/>
        </p:xfrm>
        <a:graphic>
          <a:graphicData uri="http://schemas.openxmlformats.org/presentationml/2006/ole">
            <p:oleObj spid="_x0000_s137219" name="Visio" r:id="rId7" imgW="2842560" imgH="2734574" progId="Visio.Drawing.11">
              <p:embed/>
            </p:oleObj>
          </a:graphicData>
        </a:graphic>
      </p:graphicFrame>
      <p:sp>
        <p:nvSpPr>
          <p:cNvPr id="6" name="矩形 5"/>
          <p:cNvSpPr/>
          <p:nvPr/>
        </p:nvSpPr>
        <p:spPr>
          <a:xfrm>
            <a:off x="428596" y="2214554"/>
            <a:ext cx="2214578" cy="4024179"/>
          </a:xfrm>
          <a:prstGeom prst="rect">
            <a:avLst/>
          </a:prstGeom>
        </p:spPr>
        <p:txBody>
          <a:bodyPr wrap="square">
            <a:spAutoFit/>
          </a:bodyPr>
          <a:lstStyle/>
          <a:p>
            <a:r>
              <a:rPr lang="zh-CN" altLang="en-US" sz="1400" b="0" dirty="0" smtClean="0"/>
              <a:t>（</a:t>
            </a:r>
            <a:r>
              <a:rPr lang="en-US" altLang="zh-CN" sz="1400" b="0" dirty="0" smtClean="0"/>
              <a:t>1</a:t>
            </a:r>
            <a:r>
              <a:rPr lang="zh-CN" altLang="en-US" sz="1400" b="0" dirty="0" smtClean="0"/>
              <a:t>）使用</a:t>
            </a:r>
            <a:r>
              <a:rPr lang="en-US" altLang="zh-CN" sz="1400" b="0" dirty="0" smtClean="0"/>
              <a:t>sqlite3_open()</a:t>
            </a:r>
            <a:r>
              <a:rPr lang="zh-CN" altLang="en-US" sz="1400" b="0" dirty="0" smtClean="0"/>
              <a:t>连接一个数据库。</a:t>
            </a:r>
          </a:p>
          <a:p>
            <a:r>
              <a:rPr lang="zh-CN" altLang="en-US" sz="1400" b="0" dirty="0" smtClean="0"/>
              <a:t>（</a:t>
            </a:r>
            <a:r>
              <a:rPr lang="en-US" altLang="zh-CN" sz="1400" b="0" dirty="0" smtClean="0"/>
              <a:t>2</a:t>
            </a:r>
            <a:r>
              <a:rPr lang="zh-CN" altLang="en-US" sz="1400" b="0" dirty="0" smtClean="0"/>
              <a:t>）使用</a:t>
            </a:r>
            <a:r>
              <a:rPr lang="en-US" altLang="zh-CN" sz="1400" b="0" dirty="0" smtClean="0"/>
              <a:t>sqlite3_prepare()</a:t>
            </a:r>
            <a:r>
              <a:rPr lang="zh-CN" altLang="en-US" sz="1400" b="0" dirty="0" smtClean="0"/>
              <a:t>创建</a:t>
            </a:r>
            <a:r>
              <a:rPr lang="en-US" altLang="zh-CN" sz="1400" b="0" dirty="0" smtClean="0"/>
              <a:t>prepared statement</a:t>
            </a:r>
            <a:r>
              <a:rPr lang="zh-CN" altLang="en-US" sz="1400" b="0" dirty="0" smtClean="0"/>
              <a:t>对象。</a:t>
            </a:r>
          </a:p>
          <a:p>
            <a:r>
              <a:rPr lang="zh-CN" altLang="en-US" sz="1400" b="0" dirty="0" smtClean="0"/>
              <a:t>（</a:t>
            </a:r>
            <a:r>
              <a:rPr lang="en-US" altLang="zh-CN" sz="1400" b="0" dirty="0" smtClean="0"/>
              <a:t>3</a:t>
            </a:r>
            <a:r>
              <a:rPr lang="zh-CN" altLang="en-US" sz="1400" b="0" dirty="0" smtClean="0"/>
              <a:t>）调用</a:t>
            </a:r>
            <a:r>
              <a:rPr lang="en-US" altLang="zh-CN" sz="1400" b="0" dirty="0" smtClean="0"/>
              <a:t>sqlite3_step()</a:t>
            </a:r>
            <a:r>
              <a:rPr lang="zh-CN" altLang="en-US" sz="1400" b="0" dirty="0" smtClean="0"/>
              <a:t>执行</a:t>
            </a:r>
            <a:r>
              <a:rPr lang="en-US" altLang="zh-CN" sz="1400" b="0" dirty="0" smtClean="0"/>
              <a:t>prepared statement</a:t>
            </a:r>
            <a:r>
              <a:rPr lang="zh-CN" altLang="en-US" sz="1400" b="0" dirty="0" smtClean="0"/>
              <a:t>一次或多次。</a:t>
            </a:r>
          </a:p>
          <a:p>
            <a:r>
              <a:rPr lang="zh-CN" altLang="en-US" sz="1400" b="0" dirty="0" smtClean="0"/>
              <a:t>（</a:t>
            </a:r>
            <a:r>
              <a:rPr lang="en-US" altLang="zh-CN" sz="1400" b="0" dirty="0" smtClean="0"/>
              <a:t>4</a:t>
            </a:r>
            <a:r>
              <a:rPr lang="zh-CN" altLang="en-US" sz="1400" b="0" dirty="0" smtClean="0"/>
              <a:t>）查询时，在两个</a:t>
            </a:r>
            <a:r>
              <a:rPr lang="en-US" altLang="zh-CN" sz="1400" b="0" dirty="0" smtClean="0"/>
              <a:t>sqlite3_step()</a:t>
            </a:r>
            <a:r>
              <a:rPr lang="zh-CN" altLang="en-US" sz="1400" b="0" dirty="0" smtClean="0"/>
              <a:t>调用之间调用</a:t>
            </a:r>
            <a:r>
              <a:rPr lang="en-US" altLang="zh-CN" sz="1400" b="0" dirty="0" smtClean="0"/>
              <a:t>sqlite3_column()</a:t>
            </a:r>
            <a:r>
              <a:rPr lang="zh-CN" altLang="en-US" sz="1400" b="0" dirty="0" smtClean="0"/>
              <a:t>解压结果。</a:t>
            </a:r>
          </a:p>
          <a:p>
            <a:r>
              <a:rPr lang="zh-CN" altLang="en-US" sz="1400" b="0" dirty="0" smtClean="0"/>
              <a:t>（</a:t>
            </a:r>
            <a:r>
              <a:rPr lang="en-US" altLang="zh-CN" sz="1400" b="0" dirty="0" smtClean="0"/>
              <a:t>5</a:t>
            </a:r>
            <a:r>
              <a:rPr lang="zh-CN" altLang="en-US" sz="1400" b="0" dirty="0" smtClean="0"/>
              <a:t>）使用</a:t>
            </a:r>
            <a:r>
              <a:rPr lang="en-US" altLang="zh-CN" sz="1400" b="0" dirty="0" smtClean="0"/>
              <a:t>sqlite3_finalize()</a:t>
            </a:r>
            <a:r>
              <a:rPr lang="zh-CN" altLang="en-US" sz="1400" b="0" dirty="0" smtClean="0"/>
              <a:t>销毁</a:t>
            </a:r>
            <a:r>
              <a:rPr lang="en-US" altLang="zh-CN" sz="1400" b="0" dirty="0" smtClean="0"/>
              <a:t>prepared statement</a:t>
            </a:r>
            <a:r>
              <a:rPr lang="zh-CN" altLang="en-US" sz="1400" b="0" dirty="0" smtClean="0"/>
              <a:t>对象。</a:t>
            </a:r>
          </a:p>
          <a:p>
            <a:r>
              <a:rPr lang="zh-CN" altLang="en-US" sz="1400" b="0" dirty="0" smtClean="0"/>
              <a:t>（</a:t>
            </a:r>
            <a:r>
              <a:rPr lang="en-US" altLang="zh-CN" sz="1400" b="0" dirty="0" smtClean="0"/>
              <a:t>6</a:t>
            </a:r>
            <a:r>
              <a:rPr lang="zh-CN" altLang="en-US" sz="1400" b="0" dirty="0" smtClean="0"/>
              <a:t>）调用</a:t>
            </a:r>
            <a:r>
              <a:rPr lang="en-US" altLang="zh-CN" sz="1400" b="0" dirty="0" smtClean="0"/>
              <a:t>sqlite3_close()</a:t>
            </a:r>
            <a:r>
              <a:rPr lang="zh-CN" altLang="en-US" sz="1400" b="0" dirty="0" smtClean="0"/>
              <a:t>关闭数据库连接。</a:t>
            </a:r>
            <a:endParaRPr lang="zh-CN" altLang="en-US" sz="1400" b="0"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a:t>
            </a:r>
            <a:r>
              <a:rPr lang="en-US" altLang="zh-CN" sz="3200" dirty="0" smtClean="0">
                <a:solidFill>
                  <a:schemeClr val="tx1"/>
                </a:solidFill>
                <a:ea typeface="华文楷体" pitchFamily="2" charset="-122"/>
              </a:rPr>
              <a:t>API</a:t>
            </a:r>
            <a:endParaRPr lang="zh-CN" altLang="en-US" sz="3200" dirty="0" smtClean="0">
              <a:solidFill>
                <a:schemeClr val="tx1"/>
              </a:solidFill>
              <a:ea typeface="华文楷体" pitchFamily="2" charset="-122"/>
            </a:endParaRPr>
          </a:p>
        </p:txBody>
      </p:sp>
      <p:graphicFrame>
        <p:nvGraphicFramePr>
          <p:cNvPr id="7" name="图示 6"/>
          <p:cNvGraphicFramePr/>
          <p:nvPr/>
        </p:nvGraphicFramePr>
        <p:xfrm>
          <a:off x="357158" y="1000108"/>
          <a:ext cx="1785918" cy="8572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38243" name="Object 5"/>
          <p:cNvGraphicFramePr>
            <a:graphicFrameLocks noChangeAspect="1"/>
          </p:cNvGraphicFramePr>
          <p:nvPr/>
        </p:nvGraphicFramePr>
        <p:xfrm>
          <a:off x="2714612" y="1643050"/>
          <a:ext cx="5665784" cy="4316859"/>
        </p:xfrm>
        <a:graphic>
          <a:graphicData uri="http://schemas.openxmlformats.org/presentationml/2006/ole">
            <p:oleObj spid="_x0000_s138243" name="Visio" r:id="rId8" imgW="2014740" imgH="1535232" progId="Visio.Drawing.11">
              <p:embed/>
            </p:oleObj>
          </a:graphicData>
        </a:graphic>
      </p:graphicFrame>
      <p:sp>
        <p:nvSpPr>
          <p:cNvPr id="6" name="矩形 5"/>
          <p:cNvSpPr/>
          <p:nvPr/>
        </p:nvSpPr>
        <p:spPr>
          <a:xfrm>
            <a:off x="357158" y="2214554"/>
            <a:ext cx="2214578" cy="2800767"/>
          </a:xfrm>
          <a:prstGeom prst="rect">
            <a:avLst/>
          </a:prstGeom>
        </p:spPr>
        <p:txBody>
          <a:bodyPr wrap="square">
            <a:spAutoFit/>
          </a:bodyPr>
          <a:lstStyle/>
          <a:p>
            <a:r>
              <a:rPr lang="en-US" altLang="zh-CN" sz="1600" b="0" dirty="0" smtClean="0"/>
              <a:t>1.sqlite3_exec()</a:t>
            </a:r>
            <a:r>
              <a:rPr lang="zh-CN" altLang="en-US" sz="1600" b="0" dirty="0" smtClean="0"/>
              <a:t>：</a:t>
            </a:r>
            <a:endParaRPr lang="en-US" altLang="zh-CN" sz="1600" b="0" dirty="0" smtClean="0"/>
          </a:p>
          <a:p>
            <a:r>
              <a:rPr lang="zh-CN" altLang="en-US" sz="1600" b="0" dirty="0" smtClean="0"/>
              <a:t>适合执行不返回结果集的查询，它将结果交给</a:t>
            </a:r>
            <a:r>
              <a:rPr lang="en-US" altLang="zh-CN" sz="1600" b="0" dirty="0" smtClean="0"/>
              <a:t>callback</a:t>
            </a:r>
            <a:r>
              <a:rPr lang="zh-CN" altLang="en-US" sz="1600" b="0" dirty="0" smtClean="0"/>
              <a:t>函数处理</a:t>
            </a:r>
            <a:endParaRPr lang="en-US" altLang="zh-CN" sz="1600" b="0" dirty="0" smtClean="0"/>
          </a:p>
          <a:p>
            <a:endParaRPr lang="en-US" altLang="zh-CN" sz="1600" b="0" dirty="0" smtClean="0"/>
          </a:p>
          <a:p>
            <a:r>
              <a:rPr lang="en-US" altLang="zh-CN" sz="1600" b="0" dirty="0" smtClean="0"/>
              <a:t>2.sqlite3_get_table()</a:t>
            </a:r>
            <a:r>
              <a:rPr lang="zh-CN" altLang="en-US" sz="1600" b="0" dirty="0" smtClean="0"/>
              <a:t>：</a:t>
            </a:r>
            <a:endParaRPr lang="en-US" altLang="zh-CN" sz="1600" b="0" dirty="0" smtClean="0"/>
          </a:p>
          <a:p>
            <a:r>
              <a:rPr lang="zh-CN" altLang="en-US" sz="1600" b="0" dirty="0" smtClean="0"/>
              <a:t>适合执行返回结果集的查询，</a:t>
            </a:r>
            <a:r>
              <a:rPr lang="zh-CN" altLang="en-US" sz="1600" b="0" dirty="0" smtClean="0">
                <a:latin typeface="Arial" charset="0"/>
                <a:ea typeface="宋体" pitchFamily="2" charset="-122"/>
              </a:rPr>
              <a:t>它将结果存储在堆内存中而不是交给</a:t>
            </a:r>
            <a:r>
              <a:rPr lang="en-US" sz="1600" b="0" dirty="0" smtClean="0">
                <a:latin typeface="Arial" charset="0"/>
                <a:ea typeface="宋体" pitchFamily="2" charset="-122"/>
              </a:rPr>
              <a:t>callback</a:t>
            </a:r>
            <a:r>
              <a:rPr lang="zh-CN" altLang="en-US" sz="1600" b="0" dirty="0" smtClean="0">
                <a:latin typeface="Arial" charset="0"/>
                <a:ea typeface="宋体" pitchFamily="2" charset="-122"/>
              </a:rPr>
              <a:t>函数处理</a:t>
            </a:r>
            <a:endParaRPr lang="zh-CN" altLang="en-US" sz="1600" b="0" dirty="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a:t>
            </a:r>
            <a:r>
              <a:rPr lang="en-US" altLang="zh-CN" sz="3200" dirty="0" smtClean="0">
                <a:solidFill>
                  <a:schemeClr val="tx1"/>
                </a:solidFill>
                <a:ea typeface="华文楷体" pitchFamily="2" charset="-122"/>
              </a:rPr>
              <a:t>API</a:t>
            </a:r>
            <a:endParaRPr lang="zh-CN" altLang="en-US" sz="3200" dirty="0" smtClean="0">
              <a:solidFill>
                <a:schemeClr val="tx1"/>
              </a:solidFill>
              <a:ea typeface="华文楷体" pitchFamily="2" charset="-122"/>
            </a:endParaRPr>
          </a:p>
        </p:txBody>
      </p:sp>
      <p:graphicFrame>
        <p:nvGraphicFramePr>
          <p:cNvPr id="7" name="图示 6"/>
          <p:cNvGraphicFramePr/>
          <p:nvPr/>
        </p:nvGraphicFramePr>
        <p:xfrm>
          <a:off x="357158" y="928670"/>
          <a:ext cx="1643042" cy="785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39267" name="Object 8"/>
          <p:cNvGraphicFramePr>
            <a:graphicFrameLocks noChangeAspect="1"/>
          </p:cNvGraphicFramePr>
          <p:nvPr/>
        </p:nvGraphicFramePr>
        <p:xfrm>
          <a:off x="428596" y="1785926"/>
          <a:ext cx="3714776" cy="4714908"/>
        </p:xfrm>
        <a:graphic>
          <a:graphicData uri="http://schemas.openxmlformats.org/presentationml/2006/ole">
            <p:oleObj spid="_x0000_s139267" name="Visio" r:id="rId8" imgW="2842560" imgH="3454610" progId="Visio.Drawing.11">
              <p:embed/>
            </p:oleObj>
          </a:graphicData>
        </a:graphic>
      </p:graphicFrame>
      <p:graphicFrame>
        <p:nvGraphicFramePr>
          <p:cNvPr id="8" name="对象 7"/>
          <p:cNvGraphicFramePr>
            <a:graphicFrameLocks noChangeAspect="1"/>
          </p:cNvGraphicFramePr>
          <p:nvPr/>
        </p:nvGraphicFramePr>
        <p:xfrm>
          <a:off x="4214810" y="1785926"/>
          <a:ext cx="4500594" cy="4714908"/>
        </p:xfrm>
        <a:graphic>
          <a:graphicData uri="http://schemas.openxmlformats.org/presentationml/2006/ole">
            <p:oleObj spid="_x0000_s139270" name="Visio" r:id="rId9" imgW="3814560" imgH="3814762" progId="Visio.Drawing.11">
              <p:embed/>
            </p:oleObj>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a:t>
            </a:r>
            <a:r>
              <a:rPr lang="en-US" altLang="zh-CN" sz="3200" dirty="0" smtClean="0">
                <a:solidFill>
                  <a:schemeClr val="tx1"/>
                </a:solidFill>
                <a:ea typeface="华文楷体" pitchFamily="2" charset="-122"/>
              </a:rPr>
              <a:t>API</a:t>
            </a:r>
            <a:endParaRPr lang="zh-CN" altLang="en-US" sz="3200" dirty="0" smtClean="0">
              <a:solidFill>
                <a:schemeClr val="tx1"/>
              </a:solidFill>
              <a:ea typeface="华文楷体" pitchFamily="2" charset="-122"/>
            </a:endParaRPr>
          </a:p>
        </p:txBody>
      </p:sp>
      <p:graphicFrame>
        <p:nvGraphicFramePr>
          <p:cNvPr id="7" name="图示 6"/>
          <p:cNvGraphicFramePr/>
          <p:nvPr/>
        </p:nvGraphicFramePr>
        <p:xfrm>
          <a:off x="357158" y="928670"/>
          <a:ext cx="3214710" cy="10715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88772" name="Object 5"/>
          <p:cNvGraphicFramePr>
            <a:graphicFrameLocks noChangeAspect="1"/>
          </p:cNvGraphicFramePr>
          <p:nvPr/>
        </p:nvGraphicFramePr>
        <p:xfrm>
          <a:off x="1000100" y="2214554"/>
          <a:ext cx="6777038" cy="1571625"/>
        </p:xfrm>
        <a:graphic>
          <a:graphicData uri="http://schemas.openxmlformats.org/presentationml/2006/ole">
            <p:oleObj spid="_x0000_s288772" name="Visio" r:id="rId8" imgW="3360150" imgH="780151" progId="Visio.Drawing.11">
              <p:embed/>
            </p:oleObj>
          </a:graphicData>
        </a:graphic>
      </p:graphicFrame>
      <p:sp>
        <p:nvSpPr>
          <p:cNvPr id="9" name="TextBox 8"/>
          <p:cNvSpPr txBox="1"/>
          <p:nvPr/>
        </p:nvSpPr>
        <p:spPr>
          <a:xfrm>
            <a:off x="0" y="4000504"/>
            <a:ext cx="9144000" cy="369332"/>
          </a:xfrm>
          <a:prstGeom prst="rect">
            <a:avLst/>
          </a:prstGeom>
          <a:noFill/>
        </p:spPr>
        <p:txBody>
          <a:bodyPr wrap="square" rtlCol="0">
            <a:spAutoFit/>
          </a:bodyPr>
          <a:lstStyle/>
          <a:p>
            <a:r>
              <a:rPr lang="en-US" altLang="zh-CN" dirty="0" smtClean="0"/>
              <a:t>	</a:t>
            </a:r>
            <a:r>
              <a:rPr lang="zh-CN" altLang="en-US" dirty="0" smtClean="0"/>
              <a:t>借助备份接口实现内存与文件的相互切换</a:t>
            </a:r>
            <a:endParaRPr lang="zh-CN" altLang="en-US" dirty="0"/>
          </a:p>
        </p:txBody>
      </p:sp>
      <p:sp>
        <p:nvSpPr>
          <p:cNvPr id="6" name="矩形 5"/>
          <p:cNvSpPr/>
          <p:nvPr/>
        </p:nvSpPr>
        <p:spPr>
          <a:xfrm>
            <a:off x="1000100" y="4643446"/>
            <a:ext cx="6429420" cy="1061829"/>
          </a:xfrm>
          <a:prstGeom prst="rect">
            <a:avLst/>
          </a:prstGeom>
        </p:spPr>
        <p:txBody>
          <a:bodyPr wrap="square">
            <a:spAutoFit/>
          </a:bodyPr>
          <a:lstStyle/>
          <a:p>
            <a:r>
              <a:rPr lang="en-US" altLang="zh-CN" dirty="0" err="1" smtClean="0"/>
              <a:t>pbackup</a:t>
            </a:r>
            <a:r>
              <a:rPr lang="en-US" altLang="zh-CN" dirty="0" smtClean="0"/>
              <a:t> = sqlite3_backup_init(</a:t>
            </a:r>
            <a:r>
              <a:rPr lang="en-US" altLang="zh-CN" dirty="0" err="1" smtClean="0"/>
              <a:t>p</a:t>
            </a:r>
            <a:r>
              <a:rPr lang="en-US" altLang="zh-CN" dirty="0" err="1" smtClean="0">
                <a:solidFill>
                  <a:srgbClr val="FF0000"/>
                </a:solidFill>
              </a:rPr>
              <a:t>to</a:t>
            </a:r>
            <a:r>
              <a:rPr lang="en-US" altLang="zh-CN" dirty="0" smtClean="0"/>
              <a:t>, "main", </a:t>
            </a:r>
            <a:r>
              <a:rPr lang="en-US" altLang="zh-CN" dirty="0" err="1" smtClean="0"/>
              <a:t>p</a:t>
            </a:r>
            <a:r>
              <a:rPr lang="en-US" altLang="zh-CN" dirty="0" err="1" smtClean="0">
                <a:solidFill>
                  <a:srgbClr val="FF0000"/>
                </a:solidFill>
              </a:rPr>
              <a:t>from</a:t>
            </a:r>
            <a:r>
              <a:rPr lang="en-US" altLang="zh-CN" dirty="0" smtClean="0"/>
              <a:t>, "main");</a:t>
            </a:r>
          </a:p>
          <a:p>
            <a:r>
              <a:rPr lang="en-US" dirty="0" smtClean="0"/>
              <a:t>sqlite3_backup_step(</a:t>
            </a:r>
            <a:r>
              <a:rPr lang="en-US" dirty="0" err="1" smtClean="0"/>
              <a:t>pbackup</a:t>
            </a:r>
            <a:r>
              <a:rPr lang="en-US" dirty="0" smtClean="0"/>
              <a:t>, -1); </a:t>
            </a:r>
          </a:p>
          <a:p>
            <a:r>
              <a:rPr lang="en-US" dirty="0" smtClean="0"/>
              <a:t>sqlite3_backup_finish(</a:t>
            </a:r>
            <a:r>
              <a:rPr lang="en-US" dirty="0" err="1" smtClean="0"/>
              <a:t>pbackup</a:t>
            </a:r>
            <a:r>
              <a:rPr lang="en-US" dirty="0" smtClean="0"/>
              <a:t> );</a:t>
            </a:r>
            <a:endParaRPr lang="zh-CN" altLang="en-US"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ea typeface="华文楷体" pitchFamily="2" charset="-122"/>
              </a:rPr>
              <a:t>内容提要</a:t>
            </a:r>
          </a:p>
        </p:txBody>
      </p:sp>
      <p:sp>
        <p:nvSpPr>
          <p:cNvPr id="5" name="Rectangle 31"/>
          <p:cNvSpPr>
            <a:spLocks noChangeArrowheads="1"/>
          </p:cNvSpPr>
          <p:nvPr/>
        </p:nvSpPr>
        <p:spPr bwMode="auto">
          <a:xfrm>
            <a:off x="32" y="857232"/>
            <a:ext cx="9143968" cy="6000768"/>
          </a:xfrm>
          <a:prstGeom prst="rect">
            <a:avLst/>
          </a:prstGeom>
          <a:noFill/>
          <a:ln>
            <a:noFill/>
            <a:headEnd/>
            <a:tailEnd/>
          </a:ln>
        </p:spPr>
        <p:style>
          <a:lnRef idx="1">
            <a:schemeClr val="accent3"/>
          </a:lnRef>
          <a:fillRef idx="1001">
            <a:schemeClr val="lt1"/>
          </a:fillRef>
          <a:effectRef idx="1">
            <a:schemeClr val="accent3"/>
          </a:effectRef>
          <a:fontRef idx="minor">
            <a:schemeClr val="dk1"/>
          </a:fontRef>
        </p:style>
        <p:txBody>
          <a:bodyPr/>
          <a:lstStyle/>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zh-CN" altLang="en-US" sz="2800" dirty="0" smtClean="0">
                <a:latin typeface="+mj-lt"/>
                <a:ea typeface="华文楷体" pitchFamily="2" charset="-122"/>
              </a:rPr>
              <a:t>嵌入式数据库概况</a:t>
            </a: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zh-CN" altLang="en-US" sz="2800" dirty="0" smtClean="0">
                <a:latin typeface="+mj-lt"/>
                <a:ea typeface="华文楷体" pitchFamily="2" charset="-122"/>
              </a:rPr>
              <a:t>轻量级的 </a:t>
            </a:r>
            <a:r>
              <a:rPr lang="en-US" altLang="zh-CN" sz="2800" dirty="0" err="1" smtClean="0">
                <a:latin typeface="+mj-lt"/>
                <a:ea typeface="华文楷体" pitchFamily="2" charset="-122"/>
              </a:rPr>
              <a:t>SQLite</a:t>
            </a: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en-US" altLang="zh-CN" sz="2800" dirty="0" smtClean="0">
                <a:latin typeface="+mj-lt"/>
                <a:ea typeface="华文楷体" pitchFamily="2" charset="-122"/>
              </a:rPr>
              <a:t>SQLite</a:t>
            </a:r>
            <a:r>
              <a:rPr lang="zh-CN" altLang="en-US" sz="2800" dirty="0" smtClean="0">
                <a:latin typeface="+mj-lt"/>
                <a:ea typeface="华文楷体" pitchFamily="2" charset="-122"/>
              </a:rPr>
              <a:t>的</a:t>
            </a:r>
            <a:r>
              <a:rPr lang="en-US" altLang="zh-CN" sz="2800" dirty="0" smtClean="0">
                <a:latin typeface="+mj-lt"/>
                <a:ea typeface="华文楷体" pitchFamily="2" charset="-122"/>
              </a:rPr>
              <a:t>API</a:t>
            </a:r>
          </a:p>
          <a:p>
            <a:pPr marL="749300" lvl="1" indent="-292100">
              <a:buClr>
                <a:srgbClr val="0066CC"/>
              </a:buClr>
              <a:buFont typeface="Wingdings" pitchFamily="2" charset="2"/>
              <a:buChar char="p"/>
            </a:pPr>
            <a:endParaRPr lang="en-US" altLang="zh-CN" sz="2800" dirty="0" smtClean="0">
              <a:solidFill>
                <a:srgbClr val="FF0000"/>
              </a:solidFill>
              <a:latin typeface="+mj-lt"/>
              <a:ea typeface="华文楷体" pitchFamily="2" charset="-122"/>
            </a:endParaRPr>
          </a:p>
          <a:p>
            <a:pPr marL="749300" lvl="1" indent="-292100">
              <a:buClr>
                <a:srgbClr val="0066CC"/>
              </a:buClr>
              <a:buFont typeface="Wingdings" pitchFamily="2" charset="2"/>
              <a:buChar char="p"/>
            </a:pPr>
            <a:r>
              <a:rPr lang="en-US" altLang="zh-CN" sz="2800" dirty="0" smtClean="0">
                <a:solidFill>
                  <a:srgbClr val="FF0000"/>
                </a:solidFill>
                <a:ea typeface="华文楷体" pitchFamily="2" charset="-122"/>
              </a:rPr>
              <a:t>SQLite</a:t>
            </a:r>
            <a:r>
              <a:rPr lang="zh-CN" altLang="en-US" sz="2800" dirty="0" smtClean="0">
                <a:solidFill>
                  <a:srgbClr val="FF0000"/>
                </a:solidFill>
                <a:ea typeface="华文楷体" pitchFamily="2" charset="-122"/>
              </a:rPr>
              <a:t>的性能及应用建议</a:t>
            </a:r>
            <a:endParaRPr lang="en-US" altLang="zh-CN" sz="2800" dirty="0" smtClean="0">
              <a:solidFill>
                <a:srgbClr val="FF0000"/>
              </a:solidFill>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solidFill>
                <a:srgbClr val="FF0000"/>
              </a:solidFill>
              <a:latin typeface="+mj-lt"/>
              <a:ea typeface="华文楷体" pitchFamily="2" charset="-122"/>
            </a:endParaRPr>
          </a:p>
          <a:p>
            <a:pPr marL="749300" lvl="1" indent="-292100">
              <a:buClr>
                <a:srgbClr val="0066CC"/>
              </a:buClr>
              <a:buFont typeface="Wingdings" pitchFamily="2" charset="2"/>
              <a:buChar char="p"/>
            </a:pPr>
            <a:r>
              <a:rPr lang="zh-CN" altLang="en-US" sz="2800" dirty="0" smtClean="0">
                <a:solidFill>
                  <a:schemeClr val="tx1"/>
                </a:solidFill>
                <a:latin typeface="+mj-lt"/>
                <a:ea typeface="华文楷体" pitchFamily="2" charset="-122"/>
              </a:rPr>
              <a:t>参考资料</a:t>
            </a:r>
            <a:endParaRPr lang="zh-CN" altLang="en-US" sz="3200" dirty="0">
              <a:solidFill>
                <a:schemeClr val="tx1"/>
              </a:solidFill>
              <a:latin typeface="+mj-lt"/>
              <a:ea typeface="华文楷体" pitchFamily="2" charset="-122"/>
            </a:endParaRPr>
          </a:p>
          <a:p>
            <a:pPr marL="292100" indent="-292100">
              <a:lnSpc>
                <a:spcPct val="140000"/>
              </a:lnSpc>
              <a:buClr>
                <a:srgbClr val="0066CC"/>
              </a:buClr>
              <a:buFont typeface="Wingdings" pitchFamily="2" charset="2"/>
              <a:buChar char="p"/>
            </a:pPr>
            <a:endParaRPr lang="zh-CN" altLang="en-US" sz="2400" dirty="0">
              <a:latin typeface="+mj-lt"/>
              <a:ea typeface="华文楷体" pitchFamily="2"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的性能及应用建议</a:t>
            </a:r>
          </a:p>
        </p:txBody>
      </p:sp>
      <p:graphicFrame>
        <p:nvGraphicFramePr>
          <p:cNvPr id="7" name="表格 6"/>
          <p:cNvGraphicFramePr>
            <a:graphicFrameLocks noGrp="1"/>
          </p:cNvGraphicFramePr>
          <p:nvPr/>
        </p:nvGraphicFramePr>
        <p:xfrm>
          <a:off x="1357290" y="2928934"/>
          <a:ext cx="6211106" cy="3413578"/>
        </p:xfrm>
        <a:graphic>
          <a:graphicData uri="http://schemas.openxmlformats.org/drawingml/2006/table">
            <a:tbl>
              <a:tblPr/>
              <a:tblGrid>
                <a:gridCol w="866286"/>
                <a:gridCol w="866286"/>
                <a:gridCol w="1175355"/>
                <a:gridCol w="1377439"/>
                <a:gridCol w="1925740"/>
              </a:tblGrid>
              <a:tr h="487654">
                <a:tc gridSpan="5">
                  <a:txBody>
                    <a:bodyPr/>
                    <a:lstStyle/>
                    <a:p>
                      <a:pPr indent="267970" algn="ctr">
                        <a:lnSpc>
                          <a:spcPct val="150000"/>
                        </a:lnSpc>
                        <a:spcAft>
                          <a:spcPts val="0"/>
                        </a:spcAft>
                      </a:pPr>
                      <a:r>
                        <a:rPr lang="zh-CN" sz="1500" b="1" kern="100" dirty="0" smtClean="0">
                          <a:latin typeface="+mj-lt"/>
                          <a:ea typeface="华文楷体" pitchFamily="2" charset="-122"/>
                          <a:cs typeface="Times New Roman"/>
                        </a:rPr>
                        <a:t>测试</a:t>
                      </a:r>
                      <a:r>
                        <a:rPr lang="zh-CN" altLang="en-US" sz="1500" b="1" kern="100" dirty="0" smtClean="0">
                          <a:latin typeface="+mj-lt"/>
                          <a:ea typeface="华文楷体" pitchFamily="2" charset="-122"/>
                          <a:cs typeface="Times New Roman"/>
                        </a:rPr>
                        <a:t>样例</a:t>
                      </a:r>
                      <a:endParaRPr lang="zh-CN" sz="1500" kern="100" dirty="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87654">
                <a:tc>
                  <a:txBody>
                    <a:bodyPr/>
                    <a:lstStyle/>
                    <a:p>
                      <a:pPr algn="ctr">
                        <a:lnSpc>
                          <a:spcPct val="150000"/>
                        </a:lnSpc>
                        <a:spcAft>
                          <a:spcPts val="0"/>
                        </a:spcAft>
                      </a:pPr>
                      <a:r>
                        <a:rPr lang="zh-CN" sz="1500" b="1" kern="100">
                          <a:latin typeface="+mj-lt"/>
                          <a:ea typeface="华文楷体" pitchFamily="2" charset="-122"/>
                          <a:cs typeface="Times New Roman"/>
                        </a:rPr>
                        <a:t>字段</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a:latin typeface="+mj-lt"/>
                          <a:ea typeface="华文楷体" pitchFamily="2" charset="-122"/>
                          <a:cs typeface="Times New Roman"/>
                        </a:rPr>
                        <a:t>ID(int)</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dirty="0">
                          <a:latin typeface="+mj-lt"/>
                          <a:ea typeface="华文楷体" pitchFamily="2" charset="-122"/>
                          <a:cs typeface="Times New Roman"/>
                        </a:rPr>
                        <a:t>NAME(text)</a:t>
                      </a:r>
                      <a:endParaRPr lang="zh-CN" sz="1500" kern="100" dirty="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a:latin typeface="+mj-lt"/>
                          <a:ea typeface="华文楷体" pitchFamily="2" charset="-122"/>
                          <a:cs typeface="Times New Roman"/>
                        </a:rPr>
                        <a:t>GOAL(double)</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a:latin typeface="+mj-lt"/>
                          <a:ea typeface="华文楷体" pitchFamily="2" charset="-122"/>
                          <a:cs typeface="Times New Roman"/>
                        </a:rPr>
                        <a:t>NOTE(text)</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7654">
                <a:tc>
                  <a:txBody>
                    <a:bodyPr/>
                    <a:lstStyle/>
                    <a:p>
                      <a:pPr algn="ctr">
                        <a:lnSpc>
                          <a:spcPct val="150000"/>
                        </a:lnSpc>
                        <a:spcAft>
                          <a:spcPts val="0"/>
                        </a:spcAft>
                      </a:pPr>
                      <a:r>
                        <a:rPr lang="en-US" sz="1500" b="1" kern="100">
                          <a:latin typeface="+mj-lt"/>
                          <a:ea typeface="华文楷体" pitchFamily="2" charset="-122"/>
                          <a:cs typeface="Times New Roman"/>
                        </a:rPr>
                        <a:t>1</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a:latin typeface="+mj-lt"/>
                          <a:ea typeface="华文楷体" pitchFamily="2" charset="-122"/>
                          <a:cs typeface="Times New Roman"/>
                        </a:rPr>
                        <a:t>1</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a:latin typeface="+mj-lt"/>
                          <a:ea typeface="华文楷体" pitchFamily="2" charset="-122"/>
                          <a:cs typeface="Times New Roman"/>
                        </a:rPr>
                        <a:t>Myname</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a:latin typeface="+mj-lt"/>
                          <a:ea typeface="华文楷体" pitchFamily="2" charset="-122"/>
                          <a:cs typeface="Times New Roman"/>
                        </a:rPr>
                        <a:t>2.3</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a:latin typeface="+mj-lt"/>
                          <a:ea typeface="华文楷体" pitchFamily="2" charset="-122"/>
                          <a:cs typeface="Times New Roman"/>
                        </a:rPr>
                        <a:t>Hello, nice to see you!</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7654">
                <a:tc>
                  <a:txBody>
                    <a:bodyPr/>
                    <a:lstStyle/>
                    <a:p>
                      <a:pPr algn="ctr">
                        <a:lnSpc>
                          <a:spcPct val="150000"/>
                        </a:lnSpc>
                        <a:spcAft>
                          <a:spcPts val="0"/>
                        </a:spcAft>
                      </a:pPr>
                      <a:r>
                        <a:rPr lang="en-US" sz="1500" b="1" kern="100">
                          <a:latin typeface="+mj-lt"/>
                          <a:ea typeface="华文楷体" pitchFamily="2" charset="-122"/>
                          <a:cs typeface="Times New Roman"/>
                        </a:rPr>
                        <a:t>2</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a:latin typeface="+mj-lt"/>
                          <a:ea typeface="华文楷体" pitchFamily="2" charset="-122"/>
                          <a:cs typeface="Times New Roman"/>
                        </a:rPr>
                        <a:t>2</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dirty="0" err="1">
                          <a:latin typeface="+mj-lt"/>
                          <a:ea typeface="华文楷体" pitchFamily="2" charset="-122"/>
                          <a:cs typeface="Times New Roman"/>
                        </a:rPr>
                        <a:t>Myname</a:t>
                      </a:r>
                      <a:endParaRPr lang="zh-CN" sz="1500" kern="100" dirty="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a:latin typeface="+mj-lt"/>
                          <a:ea typeface="华文楷体" pitchFamily="2" charset="-122"/>
                          <a:cs typeface="Times New Roman"/>
                        </a:rPr>
                        <a:t>2.3</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a:latin typeface="+mj-lt"/>
                          <a:ea typeface="华文楷体" pitchFamily="2" charset="-122"/>
                          <a:cs typeface="Times New Roman"/>
                        </a:rPr>
                        <a:t>Hello, nice to see you!</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7654">
                <a:tc>
                  <a:txBody>
                    <a:bodyPr/>
                    <a:lstStyle/>
                    <a:p>
                      <a:pPr algn="ctr">
                        <a:lnSpc>
                          <a:spcPct val="150000"/>
                        </a:lnSpc>
                        <a:spcAft>
                          <a:spcPts val="0"/>
                        </a:spcAft>
                      </a:pPr>
                      <a:r>
                        <a:rPr lang="en-US" sz="1500" b="1" kern="100">
                          <a:latin typeface="+mj-lt"/>
                          <a:ea typeface="华文楷体" pitchFamily="2" charset="-122"/>
                          <a:cs typeface="Times New Roman"/>
                        </a:rPr>
                        <a:t>3</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a:latin typeface="+mj-lt"/>
                          <a:ea typeface="华文楷体" pitchFamily="2" charset="-122"/>
                          <a:cs typeface="Times New Roman"/>
                        </a:rPr>
                        <a:t>3</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a:latin typeface="+mj-lt"/>
                          <a:ea typeface="华文楷体" pitchFamily="2" charset="-122"/>
                          <a:cs typeface="Times New Roman"/>
                        </a:rPr>
                        <a:t>Myname</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a:latin typeface="+mj-lt"/>
                          <a:ea typeface="华文楷体" pitchFamily="2" charset="-122"/>
                          <a:cs typeface="Times New Roman"/>
                        </a:rPr>
                        <a:t>2.3</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a:latin typeface="+mj-lt"/>
                          <a:ea typeface="华文楷体" pitchFamily="2" charset="-122"/>
                          <a:cs typeface="Times New Roman"/>
                        </a:rPr>
                        <a:t>Hello, nice to see you!</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7654">
                <a:tc>
                  <a:txBody>
                    <a:bodyPr/>
                    <a:lstStyle/>
                    <a:p>
                      <a:pPr algn="ctr">
                        <a:lnSpc>
                          <a:spcPct val="150000"/>
                        </a:lnSpc>
                        <a:spcAft>
                          <a:spcPts val="0"/>
                        </a:spcAft>
                      </a:pPr>
                      <a:r>
                        <a:rPr lang="en-US" sz="1500" b="1" kern="100">
                          <a:latin typeface="+mj-lt"/>
                          <a:ea typeface="华文楷体" pitchFamily="2" charset="-122"/>
                          <a:cs typeface="Times New Roman"/>
                        </a:rPr>
                        <a:t>……</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a:latin typeface="+mj-lt"/>
                          <a:ea typeface="华文楷体" pitchFamily="2" charset="-122"/>
                          <a:cs typeface="Times New Roman"/>
                        </a:rPr>
                        <a:t>……</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a:latin typeface="+mj-lt"/>
                          <a:ea typeface="华文楷体" pitchFamily="2" charset="-122"/>
                          <a:cs typeface="Times New Roman"/>
                        </a:rPr>
                        <a:t>……</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a:latin typeface="+mj-lt"/>
                          <a:ea typeface="华文楷体" pitchFamily="2" charset="-122"/>
                          <a:cs typeface="Times New Roman"/>
                        </a:rPr>
                        <a:t>……</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a:latin typeface="+mj-lt"/>
                          <a:ea typeface="华文楷体" pitchFamily="2" charset="-122"/>
                          <a:cs typeface="Times New Roman"/>
                        </a:rPr>
                        <a:t>……</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7654">
                <a:tc>
                  <a:txBody>
                    <a:bodyPr/>
                    <a:lstStyle/>
                    <a:p>
                      <a:pPr algn="ctr">
                        <a:lnSpc>
                          <a:spcPct val="150000"/>
                        </a:lnSpc>
                        <a:spcAft>
                          <a:spcPts val="0"/>
                        </a:spcAft>
                      </a:pPr>
                      <a:r>
                        <a:rPr lang="en-US" sz="1500" b="1" kern="100">
                          <a:latin typeface="+mj-lt"/>
                          <a:ea typeface="华文楷体" pitchFamily="2" charset="-122"/>
                          <a:cs typeface="Times New Roman"/>
                        </a:rPr>
                        <a:t>1000000</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a:latin typeface="+mj-lt"/>
                          <a:ea typeface="华文楷体" pitchFamily="2" charset="-122"/>
                          <a:cs typeface="Times New Roman"/>
                        </a:rPr>
                        <a:t>1000000</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a:latin typeface="+mj-lt"/>
                          <a:ea typeface="华文楷体" pitchFamily="2" charset="-122"/>
                          <a:cs typeface="Times New Roman"/>
                        </a:rPr>
                        <a:t>Myname</a:t>
                      </a:r>
                      <a:endParaRPr lang="zh-CN" sz="1500" kern="10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dirty="0">
                          <a:latin typeface="+mj-lt"/>
                          <a:ea typeface="华文楷体" pitchFamily="2" charset="-122"/>
                          <a:cs typeface="Times New Roman"/>
                        </a:rPr>
                        <a:t>2.3</a:t>
                      </a:r>
                      <a:endParaRPr lang="zh-CN" sz="1500" kern="100" dirty="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500" kern="100" dirty="0">
                          <a:latin typeface="+mj-lt"/>
                          <a:ea typeface="华文楷体" pitchFamily="2" charset="-122"/>
                          <a:cs typeface="Times New Roman"/>
                        </a:rPr>
                        <a:t>Hello, nice to see you!</a:t>
                      </a:r>
                      <a:endParaRPr lang="zh-CN" sz="1500" kern="100" dirty="0">
                        <a:latin typeface="+mj-lt"/>
                        <a:ea typeface="华文楷体" pitchFamily="2" charset="-122"/>
                        <a:cs typeface="Times New Roman"/>
                      </a:endParaRPr>
                    </a:p>
                  </a:txBody>
                  <a:tcPr marL="64255" marR="6425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8" name="图示 7"/>
          <p:cNvGraphicFramePr/>
          <p:nvPr/>
        </p:nvGraphicFramePr>
        <p:xfrm>
          <a:off x="357158" y="928670"/>
          <a:ext cx="2714644" cy="85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p:cNvSpPr/>
          <p:nvPr/>
        </p:nvSpPr>
        <p:spPr>
          <a:xfrm>
            <a:off x="785786" y="2000240"/>
            <a:ext cx="7572428" cy="715581"/>
          </a:xfrm>
          <a:prstGeom prst="rect">
            <a:avLst/>
          </a:prstGeom>
        </p:spPr>
        <p:txBody>
          <a:bodyPr wrap="square">
            <a:spAutoFit/>
          </a:bodyPr>
          <a:lstStyle/>
          <a:p>
            <a:r>
              <a:rPr lang="zh-CN" altLang="en-US" dirty="0" smtClean="0"/>
              <a:t>（</a:t>
            </a:r>
            <a:r>
              <a:rPr lang="en-US" altLang="zh-CN" dirty="0" smtClean="0"/>
              <a:t>1</a:t>
            </a:r>
            <a:r>
              <a:rPr lang="zh-CN" altLang="en-US" dirty="0" smtClean="0"/>
              <a:t>）</a:t>
            </a:r>
            <a:r>
              <a:rPr lang="en-US" altLang="zh-CN" dirty="0" smtClean="0"/>
              <a:t>synchronous=full</a:t>
            </a:r>
            <a:r>
              <a:rPr lang="zh-CN" altLang="en-US" dirty="0" smtClean="0"/>
              <a:t>下，文件模式与内存模式的插、查、删、递归速度</a:t>
            </a:r>
          </a:p>
          <a:p>
            <a:r>
              <a:rPr lang="zh-CN" altLang="en-US" dirty="0" smtClean="0"/>
              <a:t>（</a:t>
            </a:r>
            <a:r>
              <a:rPr lang="en-US" altLang="zh-CN" dirty="0" smtClean="0"/>
              <a:t>2</a:t>
            </a:r>
            <a:r>
              <a:rPr lang="zh-CN" altLang="en-US" dirty="0" smtClean="0"/>
              <a:t>）</a:t>
            </a:r>
            <a:r>
              <a:rPr lang="en-US" altLang="zh-CN" dirty="0" smtClean="0"/>
              <a:t>synchronous=full</a:t>
            </a:r>
            <a:r>
              <a:rPr lang="zh-CN" altLang="en-US" dirty="0" smtClean="0"/>
              <a:t>下，文件模式与内存模式的操作稳定性</a:t>
            </a:r>
            <a:endParaRPr lang="zh-CN" altLang="en-US" dirty="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的性能及应用建议</a:t>
            </a:r>
          </a:p>
        </p:txBody>
      </p:sp>
      <p:graphicFrame>
        <p:nvGraphicFramePr>
          <p:cNvPr id="6" name="图示 5"/>
          <p:cNvGraphicFramePr/>
          <p:nvPr/>
        </p:nvGraphicFramePr>
        <p:xfrm>
          <a:off x="285720" y="1000108"/>
          <a:ext cx="3214710" cy="5857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表格 6"/>
          <p:cNvGraphicFramePr>
            <a:graphicFrameLocks noGrp="1"/>
          </p:cNvGraphicFramePr>
          <p:nvPr/>
        </p:nvGraphicFramePr>
        <p:xfrm>
          <a:off x="3786182" y="4286256"/>
          <a:ext cx="4786346" cy="1717370"/>
        </p:xfrm>
        <a:graphic>
          <a:graphicData uri="http://schemas.openxmlformats.org/drawingml/2006/table">
            <a:tbl>
              <a:tblPr firstRow="1" bandRow="1">
                <a:tableStyleId>{5C22544A-7EE6-4342-B048-85BDC9FD1C3A}</a:tableStyleId>
              </a:tblPr>
              <a:tblGrid>
                <a:gridCol w="883204"/>
                <a:gridCol w="1402812"/>
                <a:gridCol w="1357322"/>
                <a:gridCol w="1143008"/>
              </a:tblGrid>
              <a:tr h="342265">
                <a:tc>
                  <a:txBody>
                    <a:bodyPr/>
                    <a:lstStyle/>
                    <a:p>
                      <a:r>
                        <a:rPr lang="en-US" altLang="zh-CN" sz="1700" dirty="0" smtClean="0"/>
                        <a:t>us(</a:t>
                      </a:r>
                      <a:r>
                        <a:rPr lang="zh-CN" altLang="en-US" sz="1700" dirty="0" smtClean="0"/>
                        <a:t>单条</a:t>
                      </a:r>
                      <a:r>
                        <a:rPr lang="en-US" altLang="zh-CN" sz="1700" dirty="0" smtClean="0"/>
                        <a:t>)</a:t>
                      </a:r>
                      <a:endParaRPr lang="zh-CN" altLang="en-US" sz="1700" dirty="0"/>
                    </a:p>
                  </a:txBody>
                  <a:tcPr marL="84394" marR="84394" marT="42197" marB="42197"/>
                </a:tc>
                <a:tc>
                  <a:txBody>
                    <a:bodyPr/>
                    <a:lstStyle/>
                    <a:p>
                      <a:r>
                        <a:rPr lang="zh-CN" altLang="en-US" sz="1700" dirty="0" smtClean="0"/>
                        <a:t>文件</a:t>
                      </a:r>
                      <a:endParaRPr lang="zh-CN" altLang="en-US" sz="1700" dirty="0"/>
                    </a:p>
                  </a:txBody>
                  <a:tcPr marL="84394" marR="84394" marT="42197" marB="42197"/>
                </a:tc>
                <a:tc>
                  <a:txBody>
                    <a:bodyPr/>
                    <a:lstStyle/>
                    <a:p>
                      <a:r>
                        <a:rPr lang="zh-CN" altLang="en-US" sz="1700" dirty="0" smtClean="0"/>
                        <a:t>内存</a:t>
                      </a:r>
                      <a:endParaRPr lang="zh-CN" altLang="en-US" sz="1700" dirty="0"/>
                    </a:p>
                  </a:txBody>
                  <a:tcPr marL="84394" marR="84394" marT="42197" marB="42197"/>
                </a:tc>
                <a:tc>
                  <a:txBody>
                    <a:bodyPr/>
                    <a:lstStyle/>
                    <a:p>
                      <a:r>
                        <a:rPr lang="zh-CN" altLang="en-US" sz="1700" dirty="0" smtClean="0"/>
                        <a:t>比例</a:t>
                      </a:r>
                      <a:endParaRPr lang="zh-CN" altLang="en-US" sz="1700" dirty="0"/>
                    </a:p>
                  </a:txBody>
                  <a:tcPr marL="84394" marR="84394" marT="42197" marB="42197"/>
                </a:tc>
              </a:tr>
              <a:tr h="342265">
                <a:tc>
                  <a:txBody>
                    <a:bodyPr/>
                    <a:lstStyle/>
                    <a:p>
                      <a:r>
                        <a:rPr lang="zh-CN" altLang="en-US" sz="1700" dirty="0" smtClean="0"/>
                        <a:t>插入</a:t>
                      </a:r>
                      <a:endParaRPr lang="zh-CN" altLang="en-US" sz="1700" dirty="0"/>
                    </a:p>
                  </a:txBody>
                  <a:tcPr marL="84394" marR="84394" marT="42197" marB="42197"/>
                </a:tc>
                <a:tc>
                  <a:txBody>
                    <a:bodyPr/>
                    <a:lstStyle/>
                    <a:p>
                      <a:r>
                        <a:rPr lang="en-US" altLang="zh-CN" sz="1700" dirty="0" smtClean="0"/>
                        <a:t>04.44×10^3</a:t>
                      </a:r>
                      <a:endParaRPr lang="zh-CN" altLang="en-US" sz="1700" dirty="0"/>
                    </a:p>
                  </a:txBody>
                  <a:tcPr marL="84394" marR="84394" marT="42197" marB="42197"/>
                </a:tc>
                <a:tc>
                  <a:txBody>
                    <a:bodyPr/>
                    <a:lstStyle/>
                    <a:p>
                      <a:r>
                        <a:rPr lang="en-US" altLang="zh-CN" sz="1700" dirty="0" smtClean="0"/>
                        <a:t>07.71</a:t>
                      </a:r>
                      <a:endParaRPr lang="zh-CN" altLang="en-US" sz="1700" dirty="0"/>
                    </a:p>
                  </a:txBody>
                  <a:tcPr marL="84394" marR="84394" marT="42197" marB="42197"/>
                </a:tc>
                <a:tc>
                  <a:txBody>
                    <a:bodyPr/>
                    <a:lstStyle/>
                    <a:p>
                      <a:r>
                        <a:rPr lang="en-US" altLang="zh-CN" sz="1700" dirty="0" smtClean="0"/>
                        <a:t>576:1</a:t>
                      </a:r>
                      <a:endParaRPr lang="zh-CN" altLang="en-US" sz="1700" dirty="0"/>
                    </a:p>
                  </a:txBody>
                  <a:tcPr marL="84394" marR="84394" marT="42197" marB="42197"/>
                </a:tc>
              </a:tr>
              <a:tr h="342265">
                <a:tc>
                  <a:txBody>
                    <a:bodyPr/>
                    <a:lstStyle/>
                    <a:p>
                      <a:r>
                        <a:rPr lang="zh-CN" altLang="en-US" sz="1700" dirty="0" smtClean="0"/>
                        <a:t>查询</a:t>
                      </a:r>
                      <a:endParaRPr lang="zh-CN" altLang="en-US" sz="1700" dirty="0"/>
                    </a:p>
                  </a:txBody>
                  <a:tcPr marL="84394" marR="84394" marT="42197" marB="42197"/>
                </a:tc>
                <a:tc>
                  <a:txBody>
                    <a:bodyPr/>
                    <a:lstStyle/>
                    <a:p>
                      <a:r>
                        <a:rPr lang="en-US" altLang="zh-CN" sz="1700" dirty="0" smtClean="0"/>
                        <a:t>40.90</a:t>
                      </a:r>
                      <a:endParaRPr lang="zh-CN" altLang="en-US" sz="1700" dirty="0"/>
                    </a:p>
                  </a:txBody>
                  <a:tcPr marL="84394" marR="84394" marT="42197" marB="42197"/>
                </a:tc>
                <a:tc>
                  <a:txBody>
                    <a:bodyPr/>
                    <a:lstStyle/>
                    <a:p>
                      <a:r>
                        <a:rPr lang="en-US" altLang="zh-CN" sz="1700" dirty="0" smtClean="0"/>
                        <a:t>06.37</a:t>
                      </a:r>
                      <a:endParaRPr lang="zh-CN" altLang="en-US" sz="1700" dirty="0"/>
                    </a:p>
                  </a:txBody>
                  <a:tcPr marL="84394" marR="84394" marT="42197" marB="42197"/>
                </a:tc>
                <a:tc>
                  <a:txBody>
                    <a:bodyPr/>
                    <a:lstStyle/>
                    <a:p>
                      <a:r>
                        <a:rPr lang="en-US" altLang="zh-CN" sz="1700" dirty="0" smtClean="0"/>
                        <a:t>6.42:1</a:t>
                      </a:r>
                      <a:endParaRPr lang="zh-CN" altLang="en-US" sz="1700" dirty="0"/>
                    </a:p>
                  </a:txBody>
                  <a:tcPr marL="84394" marR="84394" marT="42197" marB="42197"/>
                </a:tc>
              </a:tr>
              <a:tr h="342265">
                <a:tc>
                  <a:txBody>
                    <a:bodyPr/>
                    <a:lstStyle/>
                    <a:p>
                      <a:r>
                        <a:rPr lang="zh-CN" altLang="en-US" sz="1700" dirty="0" smtClean="0"/>
                        <a:t>删除</a:t>
                      </a:r>
                      <a:endParaRPr lang="zh-CN" altLang="en-US" sz="1700" dirty="0"/>
                    </a:p>
                  </a:txBody>
                  <a:tcPr marL="84394" marR="84394" marT="42197" marB="42197"/>
                </a:tc>
                <a:tc>
                  <a:txBody>
                    <a:bodyPr/>
                    <a:lstStyle/>
                    <a:p>
                      <a:r>
                        <a:rPr lang="en-US" altLang="zh-CN" sz="1700" dirty="0" smtClean="0"/>
                        <a:t>06.04×10^3</a:t>
                      </a:r>
                      <a:endParaRPr lang="zh-CN" altLang="en-US" sz="1700" dirty="0"/>
                    </a:p>
                  </a:txBody>
                  <a:tcPr marL="84394" marR="84394" marT="42197" marB="42197"/>
                </a:tc>
                <a:tc>
                  <a:txBody>
                    <a:bodyPr/>
                    <a:lstStyle/>
                    <a:p>
                      <a:r>
                        <a:rPr lang="en-US" altLang="zh-CN" sz="1700" dirty="0" smtClean="0"/>
                        <a:t>08.27</a:t>
                      </a:r>
                      <a:endParaRPr lang="zh-CN" altLang="en-US" sz="1700" dirty="0"/>
                    </a:p>
                  </a:txBody>
                  <a:tcPr marL="84394" marR="84394" marT="42197" marB="42197"/>
                </a:tc>
                <a:tc>
                  <a:txBody>
                    <a:bodyPr/>
                    <a:lstStyle/>
                    <a:p>
                      <a:r>
                        <a:rPr lang="en-US" altLang="zh-CN" sz="1700" dirty="0" smtClean="0"/>
                        <a:t>729:1</a:t>
                      </a:r>
                      <a:endParaRPr lang="zh-CN" altLang="en-US" sz="1700" dirty="0"/>
                    </a:p>
                  </a:txBody>
                  <a:tcPr marL="84394" marR="84394" marT="42197" marB="42197"/>
                </a:tc>
              </a:tr>
              <a:tr h="342265">
                <a:tc>
                  <a:txBody>
                    <a:bodyPr/>
                    <a:lstStyle/>
                    <a:p>
                      <a:r>
                        <a:rPr lang="zh-CN" altLang="en-US" sz="1700" dirty="0" smtClean="0"/>
                        <a:t>递归</a:t>
                      </a:r>
                      <a:endParaRPr lang="zh-CN" altLang="en-US" sz="1700" dirty="0"/>
                    </a:p>
                  </a:txBody>
                  <a:tcPr marL="84394" marR="84394" marT="42197" marB="42197"/>
                </a:tc>
                <a:tc>
                  <a:txBody>
                    <a:bodyPr/>
                    <a:lstStyle/>
                    <a:p>
                      <a:r>
                        <a:rPr lang="en-US" altLang="zh-CN" sz="1700" dirty="0" smtClean="0"/>
                        <a:t>41.15×10^6</a:t>
                      </a:r>
                      <a:endParaRPr lang="zh-CN" altLang="en-US" sz="1700" dirty="0"/>
                    </a:p>
                  </a:txBody>
                  <a:tcPr marL="84394" marR="84394" marT="42197" marB="42197"/>
                </a:tc>
                <a:tc>
                  <a:txBody>
                    <a:bodyPr/>
                    <a:lstStyle/>
                    <a:p>
                      <a:r>
                        <a:rPr lang="en-US" altLang="zh-CN" sz="1700" dirty="0" smtClean="0"/>
                        <a:t>05.18×10^6</a:t>
                      </a:r>
                      <a:endParaRPr lang="zh-CN" altLang="en-US" sz="1700" dirty="0"/>
                    </a:p>
                  </a:txBody>
                  <a:tcPr marL="84394" marR="84394" marT="42197" marB="42197"/>
                </a:tc>
                <a:tc>
                  <a:txBody>
                    <a:bodyPr/>
                    <a:lstStyle/>
                    <a:p>
                      <a:r>
                        <a:rPr lang="en-US" altLang="zh-CN" sz="1700" dirty="0" smtClean="0"/>
                        <a:t>7.94:1</a:t>
                      </a:r>
                      <a:endParaRPr lang="zh-CN" altLang="en-US" sz="1700" dirty="0"/>
                    </a:p>
                  </a:txBody>
                  <a:tcPr marL="84394" marR="84394" marT="42197" marB="42197"/>
                </a:tc>
              </a:tr>
            </a:tbl>
          </a:graphicData>
        </a:graphic>
      </p:graphicFrame>
      <p:sp>
        <p:nvSpPr>
          <p:cNvPr id="8" name="矩形 7"/>
          <p:cNvSpPr/>
          <p:nvPr/>
        </p:nvSpPr>
        <p:spPr>
          <a:xfrm>
            <a:off x="3714744" y="1428736"/>
            <a:ext cx="1928826" cy="2446824"/>
          </a:xfrm>
          <a:prstGeom prst="rect">
            <a:avLst/>
          </a:prstGeom>
        </p:spPr>
        <p:txBody>
          <a:bodyPr wrap="square">
            <a:spAutoFit/>
          </a:bodyPr>
          <a:lstStyle/>
          <a:p>
            <a:pPr lvl="0"/>
            <a:r>
              <a:rPr lang="zh-CN" altLang="en-US" dirty="0" smtClean="0"/>
              <a:t>测试环境：</a:t>
            </a:r>
            <a:endParaRPr lang="en-US" dirty="0" smtClean="0"/>
          </a:p>
          <a:p>
            <a:pPr lvl="0"/>
            <a:r>
              <a:rPr lang="en-US" b="0" dirty="0" smtClean="0"/>
              <a:t>172.18.8.36</a:t>
            </a:r>
          </a:p>
          <a:p>
            <a:pPr lvl="0"/>
            <a:r>
              <a:rPr lang="zh-CN" altLang="en-US" b="0" dirty="0" smtClean="0"/>
              <a:t>分步接口</a:t>
            </a:r>
            <a:endParaRPr lang="en-US" b="0" dirty="0" smtClean="0"/>
          </a:p>
          <a:p>
            <a:pPr lvl="0"/>
            <a:r>
              <a:rPr lang="en-US" altLang="zh-CN" b="0" dirty="0" smtClean="0">
                <a:ea typeface="华文楷体" pitchFamily="2" charset="-122"/>
              </a:rPr>
              <a:t>Synchronous=full</a:t>
            </a:r>
          </a:p>
          <a:p>
            <a:pPr lvl="0"/>
            <a:endParaRPr lang="en-US" b="0" dirty="0" smtClean="0"/>
          </a:p>
          <a:p>
            <a:pPr lvl="0"/>
            <a:r>
              <a:rPr lang="zh-CN" altLang="en-US" dirty="0" smtClean="0"/>
              <a:t>测试版本：</a:t>
            </a:r>
            <a:endParaRPr lang="en-US" dirty="0" smtClean="0"/>
          </a:p>
          <a:p>
            <a:pPr lvl="0"/>
            <a:r>
              <a:rPr lang="en-US" b="0" dirty="0" smtClean="0"/>
              <a:t>SQLite V3.7.13</a:t>
            </a:r>
            <a:endParaRPr lang="zh-CN" altLang="en-US" b="0" dirty="0"/>
          </a:p>
        </p:txBody>
      </p:sp>
      <p:sp>
        <p:nvSpPr>
          <p:cNvPr id="9" name="矩形 8"/>
          <p:cNvSpPr/>
          <p:nvPr/>
        </p:nvSpPr>
        <p:spPr>
          <a:xfrm>
            <a:off x="5572132" y="1428736"/>
            <a:ext cx="3286148" cy="1754326"/>
          </a:xfrm>
          <a:prstGeom prst="rect">
            <a:avLst/>
          </a:prstGeom>
        </p:spPr>
        <p:txBody>
          <a:bodyPr wrap="square">
            <a:spAutoFit/>
          </a:bodyPr>
          <a:lstStyle/>
          <a:p>
            <a:pPr lvl="0"/>
            <a:r>
              <a:rPr lang="zh-CN" altLang="en-US" dirty="0" smtClean="0"/>
              <a:t>测试环境：</a:t>
            </a:r>
            <a:endParaRPr lang="en-US" b="0" dirty="0" smtClean="0"/>
          </a:p>
          <a:p>
            <a:pPr lvl="0"/>
            <a:r>
              <a:rPr lang="zh-CN" altLang="en-US" b="0" dirty="0" smtClean="0">
                <a:ea typeface="华文楷体" pitchFamily="2" charset="-122"/>
              </a:rPr>
              <a:t>若设置</a:t>
            </a:r>
            <a:r>
              <a:rPr lang="en-US" altLang="zh-CN" b="0" dirty="0" smtClean="0">
                <a:ea typeface="华文楷体" pitchFamily="2" charset="-122"/>
              </a:rPr>
              <a:t>Synchronous=off</a:t>
            </a:r>
          </a:p>
          <a:p>
            <a:pPr lvl="0"/>
            <a:r>
              <a:rPr lang="zh-CN" altLang="en-US" b="0" dirty="0" smtClean="0">
                <a:ea typeface="华文楷体" pitchFamily="2" charset="-122"/>
              </a:rPr>
              <a:t>插入等操作时间性能将提高：</a:t>
            </a:r>
            <a:endParaRPr lang="en-US" altLang="zh-CN" b="0" dirty="0" smtClean="0">
              <a:ea typeface="华文楷体" pitchFamily="2" charset="-122"/>
            </a:endParaRPr>
          </a:p>
          <a:p>
            <a:pPr lvl="0"/>
            <a:r>
              <a:rPr lang="zh-CN" altLang="en-US" b="0" dirty="0" smtClean="0">
                <a:ea typeface="华文楷体" pitchFamily="2" charset="-122"/>
              </a:rPr>
              <a:t>文件模式有最高</a:t>
            </a:r>
            <a:r>
              <a:rPr lang="en-US" altLang="zh-CN" b="0" dirty="0" smtClean="0">
                <a:ea typeface="华文楷体" pitchFamily="2" charset="-122"/>
              </a:rPr>
              <a:t>20</a:t>
            </a:r>
            <a:r>
              <a:rPr lang="zh-CN" altLang="en-US" b="0" dirty="0" smtClean="0">
                <a:ea typeface="华文楷体" pitchFamily="2" charset="-122"/>
              </a:rPr>
              <a:t>倍性能提升</a:t>
            </a:r>
            <a:endParaRPr lang="en-US" altLang="zh-CN" b="0" dirty="0" smtClean="0">
              <a:ea typeface="华文楷体" pitchFamily="2" charset="-122"/>
            </a:endParaRPr>
          </a:p>
          <a:p>
            <a:pPr lvl="0"/>
            <a:r>
              <a:rPr lang="zh-CN" altLang="en-US" b="0" dirty="0" smtClean="0">
                <a:ea typeface="华文楷体" pitchFamily="2" charset="-122"/>
              </a:rPr>
              <a:t>内存模式提升不明显</a:t>
            </a:r>
            <a:endParaRPr lang="en-US" altLang="zh-CN" b="0" dirty="0" smtClean="0">
              <a:ea typeface="华文楷体" pitchFamily="2"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的性能及应用建议</a:t>
            </a:r>
          </a:p>
        </p:txBody>
      </p:sp>
      <p:graphicFrame>
        <p:nvGraphicFramePr>
          <p:cNvPr id="6" name="图示 5"/>
          <p:cNvGraphicFramePr/>
          <p:nvPr/>
        </p:nvGraphicFramePr>
        <p:xfrm>
          <a:off x="357158" y="1000108"/>
          <a:ext cx="2500298" cy="7143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表格 8"/>
          <p:cNvGraphicFramePr>
            <a:graphicFrameLocks noGrp="1"/>
          </p:cNvGraphicFramePr>
          <p:nvPr/>
        </p:nvGraphicFramePr>
        <p:xfrm>
          <a:off x="1000100" y="1785926"/>
          <a:ext cx="6929446" cy="4820920"/>
        </p:xfrm>
        <a:graphic>
          <a:graphicData uri="http://schemas.openxmlformats.org/drawingml/2006/table">
            <a:tbl>
              <a:tblPr firstRow="1" bandRow="1">
                <a:tableStyleId>{5C22544A-7EE6-4342-B048-85BDC9FD1C3A}</a:tableStyleId>
              </a:tblPr>
              <a:tblGrid>
                <a:gridCol w="1500199"/>
                <a:gridCol w="214314"/>
                <a:gridCol w="214314"/>
                <a:gridCol w="214314"/>
                <a:gridCol w="214314"/>
                <a:gridCol w="214314"/>
                <a:gridCol w="214314"/>
                <a:gridCol w="214314"/>
                <a:gridCol w="214314"/>
                <a:gridCol w="214314"/>
                <a:gridCol w="1571636"/>
                <a:gridCol w="214314"/>
                <a:gridCol w="214314"/>
                <a:gridCol w="214314"/>
                <a:gridCol w="214314"/>
                <a:gridCol w="214314"/>
                <a:gridCol w="214314"/>
                <a:gridCol w="214314"/>
                <a:gridCol w="214314"/>
                <a:gridCol w="214273"/>
              </a:tblGrid>
              <a:tr h="370840">
                <a:tc gridSpan="10">
                  <a:txBody>
                    <a:bodyPr/>
                    <a:lstStyle/>
                    <a:p>
                      <a:pPr algn="ctr"/>
                      <a:r>
                        <a:rPr lang="zh-CN" altLang="en-US" dirty="0" smtClean="0"/>
                        <a:t>文件</a:t>
                      </a:r>
                      <a:endParaRPr lang="zh-CN" altLang="en-US" dirty="0"/>
                    </a:p>
                  </a:txBody>
                  <a:tcPr anchor="ctr"/>
                </a:tc>
                <a:tc hMerge="1">
                  <a:txBody>
                    <a:bodyPr/>
                    <a:lstStyle/>
                    <a:p>
                      <a:endParaRPr lang="zh-CN" altLang="en-US" dirty="0"/>
                    </a:p>
                  </a:txBody>
                  <a:tcPr anchor="ct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a:p>
                  </a:txBody>
                  <a:tcPr/>
                </a:tc>
                <a:tc gridSpan="10">
                  <a:txBody>
                    <a:bodyPr/>
                    <a:lstStyle/>
                    <a:p>
                      <a:pPr algn="ctr"/>
                      <a:r>
                        <a:rPr lang="zh-CN" altLang="en-US" dirty="0" smtClean="0"/>
                        <a:t>内存</a:t>
                      </a:r>
                      <a:endParaRPr lang="zh-CN" altLang="en-US" dirty="0"/>
                    </a:p>
                  </a:txBody>
                  <a:tcPr anchor="ctr"/>
                </a:tc>
                <a:tc hMerge="1">
                  <a:txBody>
                    <a:bodyPr/>
                    <a:lstStyle/>
                    <a:p>
                      <a:endParaRPr lang="zh-CN" altLang="en-US" dirty="0"/>
                    </a:p>
                  </a:txBody>
                  <a:tcPr anchor="ct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a:p>
                  </a:txBody>
                  <a:tcPr/>
                </a:tc>
              </a:tr>
              <a:tr h="370840">
                <a:tc>
                  <a:txBody>
                    <a:bodyPr/>
                    <a:lstStyle/>
                    <a:p>
                      <a:r>
                        <a:rPr lang="zh-CN" altLang="en-US" dirty="0" smtClean="0"/>
                        <a:t>数据量（万）</a:t>
                      </a:r>
                      <a:endParaRPr lang="zh-CN" altLang="en-US" dirty="0"/>
                    </a:p>
                  </a:txBody>
                  <a:tcPr anchor="ctr"/>
                </a:tc>
                <a:tc gridSpan="3">
                  <a:txBody>
                    <a:bodyPr/>
                    <a:lstStyle/>
                    <a:p>
                      <a:r>
                        <a:rPr lang="zh-CN" altLang="en-US" dirty="0" smtClean="0"/>
                        <a:t>插入</a:t>
                      </a:r>
                      <a:endParaRPr lang="zh-CN" altLang="en-US" dirty="0"/>
                    </a:p>
                  </a:txBody>
                  <a:tcPr anchor="ctr"/>
                </a:tc>
                <a:tc hMerge="1">
                  <a:txBody>
                    <a:bodyPr/>
                    <a:lstStyle/>
                    <a:p>
                      <a:endParaRPr lang="zh-CN" altLang="en-US"/>
                    </a:p>
                  </a:txBody>
                  <a:tcPr/>
                </a:tc>
                <a:tc hMerge="1">
                  <a:txBody>
                    <a:bodyPr/>
                    <a:lstStyle/>
                    <a:p>
                      <a:endParaRPr lang="zh-CN" altLang="en-US"/>
                    </a:p>
                  </a:txBody>
                  <a:tcPr/>
                </a:tc>
                <a:tc gridSpan="3">
                  <a:txBody>
                    <a:bodyPr/>
                    <a:lstStyle/>
                    <a:p>
                      <a:r>
                        <a:rPr lang="zh-CN" altLang="en-US" dirty="0" smtClean="0"/>
                        <a:t>删除</a:t>
                      </a:r>
                      <a:endParaRPr lang="zh-CN" altLang="en-US" dirty="0"/>
                    </a:p>
                  </a:txBody>
                  <a:tcPr anchor="ctr"/>
                </a:tc>
                <a:tc hMerge="1">
                  <a:txBody>
                    <a:bodyPr/>
                    <a:lstStyle/>
                    <a:p>
                      <a:endParaRPr lang="zh-CN" altLang="en-US"/>
                    </a:p>
                  </a:txBody>
                  <a:tcPr/>
                </a:tc>
                <a:tc hMerge="1">
                  <a:txBody>
                    <a:bodyPr/>
                    <a:lstStyle/>
                    <a:p>
                      <a:endParaRPr lang="zh-CN" altLang="en-US"/>
                    </a:p>
                  </a:txBody>
                  <a:tcPr/>
                </a:tc>
                <a:tc gridSpan="3">
                  <a:txBody>
                    <a:bodyPr/>
                    <a:lstStyle/>
                    <a:p>
                      <a:r>
                        <a:rPr lang="zh-CN" altLang="en-US" dirty="0" smtClean="0"/>
                        <a:t>递归</a:t>
                      </a:r>
                      <a:endParaRPr lang="zh-CN" altLang="en-US" dirty="0"/>
                    </a:p>
                  </a:txBody>
                  <a:tcPr anchor="ctr"/>
                </a:tc>
                <a:tc hMerge="1">
                  <a:txBody>
                    <a:bodyPr/>
                    <a:lstStyle/>
                    <a:p>
                      <a:endParaRPr lang="zh-CN" altLang="en-US"/>
                    </a:p>
                  </a:txBody>
                  <a:tcPr/>
                </a:tc>
                <a:tc hMerge="1">
                  <a:txBody>
                    <a:bodyPr/>
                    <a:lstStyle/>
                    <a:p>
                      <a:endParaRPr lang="zh-CN" altLang="en-US"/>
                    </a:p>
                  </a:txBody>
                  <a:tcPr/>
                </a:tc>
                <a:tc>
                  <a:txBody>
                    <a:bodyPr/>
                    <a:lstStyle/>
                    <a:p>
                      <a:r>
                        <a:rPr lang="zh-CN" altLang="en-US" dirty="0" smtClean="0"/>
                        <a:t>数据量（万）</a:t>
                      </a:r>
                      <a:endParaRPr lang="zh-CN" altLang="en-US" dirty="0"/>
                    </a:p>
                  </a:txBody>
                  <a:tcPr anchor="ctr"/>
                </a:tc>
                <a:tc gridSpan="3">
                  <a:txBody>
                    <a:bodyPr/>
                    <a:lstStyle/>
                    <a:p>
                      <a:r>
                        <a:rPr lang="zh-CN" altLang="en-US" dirty="0" smtClean="0"/>
                        <a:t>插入</a:t>
                      </a:r>
                      <a:endParaRPr lang="zh-CN" altLang="en-US" dirty="0"/>
                    </a:p>
                  </a:txBody>
                  <a:tcPr anchor="ctr"/>
                </a:tc>
                <a:tc hMerge="1">
                  <a:txBody>
                    <a:bodyPr/>
                    <a:lstStyle/>
                    <a:p>
                      <a:endParaRPr lang="zh-CN" altLang="en-US"/>
                    </a:p>
                  </a:txBody>
                  <a:tcPr/>
                </a:tc>
                <a:tc hMerge="1">
                  <a:txBody>
                    <a:bodyPr/>
                    <a:lstStyle/>
                    <a:p>
                      <a:endParaRPr lang="zh-CN" altLang="en-US"/>
                    </a:p>
                  </a:txBody>
                  <a:tcPr/>
                </a:tc>
                <a:tc gridSpan="3">
                  <a:txBody>
                    <a:bodyPr/>
                    <a:lstStyle/>
                    <a:p>
                      <a:r>
                        <a:rPr lang="zh-CN" altLang="en-US" dirty="0" smtClean="0"/>
                        <a:t>删除</a:t>
                      </a:r>
                      <a:endParaRPr lang="zh-CN" altLang="en-US" dirty="0"/>
                    </a:p>
                  </a:txBody>
                  <a:tcPr anchor="ctr"/>
                </a:tc>
                <a:tc hMerge="1">
                  <a:txBody>
                    <a:bodyPr/>
                    <a:lstStyle/>
                    <a:p>
                      <a:endParaRPr lang="zh-CN" altLang="en-US"/>
                    </a:p>
                  </a:txBody>
                  <a:tcPr/>
                </a:tc>
                <a:tc hMerge="1">
                  <a:txBody>
                    <a:bodyPr/>
                    <a:lstStyle/>
                    <a:p>
                      <a:endParaRPr lang="zh-CN" altLang="en-US"/>
                    </a:p>
                  </a:txBody>
                  <a:tcPr/>
                </a:tc>
                <a:tc gridSpan="3">
                  <a:txBody>
                    <a:bodyPr/>
                    <a:lstStyle/>
                    <a:p>
                      <a:r>
                        <a:rPr lang="zh-CN" altLang="en-US" dirty="0" smtClean="0"/>
                        <a:t>递归</a:t>
                      </a:r>
                      <a:endParaRPr lang="zh-CN" altLang="en-US" dirty="0"/>
                    </a:p>
                  </a:txBody>
                  <a:tcPr anchor="ctr"/>
                </a:tc>
                <a:tc hMerge="1">
                  <a:txBody>
                    <a:bodyPr/>
                    <a:lstStyle/>
                    <a:p>
                      <a:endParaRPr lang="zh-CN" altLang="en-US"/>
                    </a:p>
                  </a:txBody>
                  <a:tcPr/>
                </a:tc>
                <a:tc hMerge="1">
                  <a:txBody>
                    <a:bodyPr/>
                    <a:lstStyle/>
                    <a:p>
                      <a:endParaRPr lang="zh-CN" altLang="en-US"/>
                    </a:p>
                  </a:txBody>
                  <a:tcPr/>
                </a:tc>
              </a:tr>
              <a:tr h="370840">
                <a:tc>
                  <a:txBody>
                    <a:bodyPr/>
                    <a:lstStyle/>
                    <a:p>
                      <a:r>
                        <a:rPr lang="zh-CN" altLang="en-US" dirty="0" smtClean="0"/>
                        <a:t>次数</a:t>
                      </a:r>
                      <a:endParaRPr lang="zh-CN" altLang="en-US" dirty="0"/>
                    </a:p>
                  </a:txBody>
                  <a:tcPr anchor="ctr"/>
                </a:tc>
                <a:tc>
                  <a:txBody>
                    <a:bodyPr/>
                    <a:lstStyle/>
                    <a:p>
                      <a:r>
                        <a:rPr lang="en-US" altLang="zh-CN" dirty="0" smtClean="0"/>
                        <a:t>1</a:t>
                      </a:r>
                      <a:endParaRPr lang="zh-CN" altLang="en-US" dirty="0"/>
                    </a:p>
                  </a:txBody>
                  <a:tcPr anchor="ctr"/>
                </a:tc>
                <a:tc>
                  <a:txBody>
                    <a:bodyPr/>
                    <a:lstStyle/>
                    <a:p>
                      <a:r>
                        <a:rPr lang="en-US" altLang="zh-CN" dirty="0" smtClean="0"/>
                        <a:t>2</a:t>
                      </a:r>
                      <a:endParaRPr lang="zh-CN" altLang="en-US" dirty="0"/>
                    </a:p>
                  </a:txBody>
                  <a:tcPr anchor="ctr"/>
                </a:tc>
                <a:tc>
                  <a:txBody>
                    <a:bodyPr/>
                    <a:lstStyle/>
                    <a:p>
                      <a:r>
                        <a:rPr lang="en-US" altLang="zh-CN" dirty="0" smtClean="0"/>
                        <a:t>3</a:t>
                      </a:r>
                      <a:endParaRPr lang="zh-CN" altLang="en-US" dirty="0"/>
                    </a:p>
                  </a:txBody>
                  <a:tcPr anchor="ctr"/>
                </a:tc>
                <a:tc>
                  <a:txBody>
                    <a:bodyPr/>
                    <a:lstStyle/>
                    <a:p>
                      <a:r>
                        <a:rPr lang="en-US" altLang="zh-CN" dirty="0" smtClean="0"/>
                        <a:t>1</a:t>
                      </a:r>
                      <a:endParaRPr lang="zh-CN" altLang="en-US" dirty="0"/>
                    </a:p>
                  </a:txBody>
                  <a:tcPr anchor="ctr"/>
                </a:tc>
                <a:tc>
                  <a:txBody>
                    <a:bodyPr/>
                    <a:lstStyle/>
                    <a:p>
                      <a:r>
                        <a:rPr lang="en-US" altLang="zh-CN" dirty="0" smtClean="0"/>
                        <a:t>2</a:t>
                      </a:r>
                      <a:endParaRPr lang="zh-CN" altLang="en-US" dirty="0"/>
                    </a:p>
                  </a:txBody>
                  <a:tcPr anchor="ctr"/>
                </a:tc>
                <a:tc>
                  <a:txBody>
                    <a:bodyPr/>
                    <a:lstStyle/>
                    <a:p>
                      <a:r>
                        <a:rPr lang="en-US" altLang="zh-CN" dirty="0" smtClean="0"/>
                        <a:t>3</a:t>
                      </a:r>
                      <a:endParaRPr lang="zh-CN" altLang="en-US" dirty="0"/>
                    </a:p>
                  </a:txBody>
                  <a:tcPr anchor="ctr"/>
                </a:tc>
                <a:tc>
                  <a:txBody>
                    <a:bodyPr/>
                    <a:lstStyle/>
                    <a:p>
                      <a:r>
                        <a:rPr lang="en-US" altLang="zh-CN" dirty="0" smtClean="0"/>
                        <a:t>1</a:t>
                      </a:r>
                      <a:endParaRPr lang="zh-CN" altLang="en-US" dirty="0"/>
                    </a:p>
                  </a:txBody>
                  <a:tcPr anchor="ctr"/>
                </a:tc>
                <a:tc>
                  <a:txBody>
                    <a:bodyPr/>
                    <a:lstStyle/>
                    <a:p>
                      <a:r>
                        <a:rPr lang="en-US" altLang="zh-CN" dirty="0" smtClean="0"/>
                        <a:t>2</a:t>
                      </a:r>
                      <a:endParaRPr lang="zh-CN" altLang="en-US" dirty="0"/>
                    </a:p>
                  </a:txBody>
                  <a:tcPr anchor="ctr"/>
                </a:tc>
                <a:tc>
                  <a:txBody>
                    <a:bodyPr/>
                    <a:lstStyle/>
                    <a:p>
                      <a:r>
                        <a:rPr lang="en-US" altLang="zh-CN" dirty="0" smtClean="0"/>
                        <a:t>3</a:t>
                      </a:r>
                      <a:endParaRPr lang="zh-CN" altLang="en-US" dirty="0"/>
                    </a:p>
                  </a:txBody>
                  <a:tcPr anchor="ctr"/>
                </a:tc>
                <a:tc>
                  <a:txBody>
                    <a:bodyPr/>
                    <a:lstStyle/>
                    <a:p>
                      <a:r>
                        <a:rPr lang="zh-CN" altLang="en-US" dirty="0" smtClean="0"/>
                        <a:t>次数</a:t>
                      </a:r>
                      <a:endParaRPr lang="zh-CN" altLang="en-US" dirty="0"/>
                    </a:p>
                  </a:txBody>
                  <a:tcPr anchor="ctr"/>
                </a:tc>
                <a:tc>
                  <a:txBody>
                    <a:bodyPr/>
                    <a:lstStyle/>
                    <a:p>
                      <a:r>
                        <a:rPr lang="en-US" altLang="zh-CN" dirty="0" smtClean="0"/>
                        <a:t>1</a:t>
                      </a:r>
                      <a:endParaRPr lang="zh-CN" altLang="en-US" dirty="0"/>
                    </a:p>
                  </a:txBody>
                  <a:tcPr anchor="ctr"/>
                </a:tc>
                <a:tc>
                  <a:txBody>
                    <a:bodyPr/>
                    <a:lstStyle/>
                    <a:p>
                      <a:r>
                        <a:rPr lang="en-US" altLang="zh-CN" dirty="0" smtClean="0"/>
                        <a:t>2</a:t>
                      </a:r>
                      <a:endParaRPr lang="zh-CN" altLang="en-US" dirty="0"/>
                    </a:p>
                  </a:txBody>
                  <a:tcPr anchor="ctr"/>
                </a:tc>
                <a:tc>
                  <a:txBody>
                    <a:bodyPr/>
                    <a:lstStyle/>
                    <a:p>
                      <a:r>
                        <a:rPr lang="en-US" altLang="zh-CN" dirty="0" smtClean="0"/>
                        <a:t>3</a:t>
                      </a:r>
                      <a:endParaRPr lang="zh-CN" altLang="en-US" dirty="0"/>
                    </a:p>
                  </a:txBody>
                  <a:tcPr anchor="ctr"/>
                </a:tc>
                <a:tc>
                  <a:txBody>
                    <a:bodyPr/>
                    <a:lstStyle/>
                    <a:p>
                      <a:r>
                        <a:rPr lang="en-US" altLang="zh-CN" dirty="0" smtClean="0"/>
                        <a:t>1</a:t>
                      </a:r>
                      <a:endParaRPr lang="zh-CN" altLang="en-US" dirty="0"/>
                    </a:p>
                  </a:txBody>
                  <a:tcPr anchor="ctr"/>
                </a:tc>
                <a:tc>
                  <a:txBody>
                    <a:bodyPr/>
                    <a:lstStyle/>
                    <a:p>
                      <a:r>
                        <a:rPr lang="en-US" altLang="zh-CN" dirty="0" smtClean="0"/>
                        <a:t>2</a:t>
                      </a:r>
                      <a:endParaRPr lang="zh-CN" altLang="en-US" dirty="0"/>
                    </a:p>
                  </a:txBody>
                  <a:tcPr anchor="ctr"/>
                </a:tc>
                <a:tc>
                  <a:txBody>
                    <a:bodyPr/>
                    <a:lstStyle/>
                    <a:p>
                      <a:r>
                        <a:rPr lang="en-US" altLang="zh-CN" dirty="0" smtClean="0"/>
                        <a:t>3</a:t>
                      </a:r>
                      <a:endParaRPr lang="zh-CN" altLang="en-US" dirty="0"/>
                    </a:p>
                  </a:txBody>
                  <a:tcPr anchor="ctr"/>
                </a:tc>
                <a:tc>
                  <a:txBody>
                    <a:bodyPr/>
                    <a:lstStyle/>
                    <a:p>
                      <a:r>
                        <a:rPr lang="en-US" altLang="zh-CN" dirty="0" smtClean="0"/>
                        <a:t>1</a:t>
                      </a:r>
                      <a:endParaRPr lang="zh-CN" altLang="en-US" dirty="0"/>
                    </a:p>
                  </a:txBody>
                  <a:tcPr anchor="ctr"/>
                </a:tc>
                <a:tc>
                  <a:txBody>
                    <a:bodyPr/>
                    <a:lstStyle/>
                    <a:p>
                      <a:r>
                        <a:rPr lang="en-US" altLang="zh-CN" dirty="0" smtClean="0"/>
                        <a:t>2</a:t>
                      </a:r>
                      <a:endParaRPr lang="zh-CN" altLang="en-US" dirty="0"/>
                    </a:p>
                  </a:txBody>
                  <a:tcPr anchor="ctr"/>
                </a:tc>
                <a:tc>
                  <a:txBody>
                    <a:bodyPr/>
                    <a:lstStyle/>
                    <a:p>
                      <a:r>
                        <a:rPr lang="en-US" altLang="zh-CN" dirty="0" smtClean="0"/>
                        <a:t>3</a:t>
                      </a:r>
                      <a:endParaRPr lang="zh-CN" altLang="en-US" dirty="0"/>
                    </a:p>
                  </a:txBody>
                  <a:tcPr anchor="ctr"/>
                </a:tc>
              </a:tr>
              <a:tr h="370840">
                <a:tc>
                  <a:txBody>
                    <a:bodyPr/>
                    <a:lstStyle/>
                    <a:p>
                      <a:r>
                        <a:rPr lang="en-US" altLang="zh-CN" dirty="0" smtClean="0"/>
                        <a:t>10</a:t>
                      </a:r>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r>
                        <a:rPr lang="en-US" altLang="zh-CN" dirty="0" smtClean="0"/>
                        <a:t>100</a:t>
                      </a:r>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r>
              <a:tr h="370840">
                <a:tc>
                  <a:txBody>
                    <a:bodyPr/>
                    <a:lstStyle/>
                    <a:p>
                      <a:r>
                        <a:rPr lang="en-US" altLang="zh-CN" dirty="0" smtClean="0"/>
                        <a:t>20</a:t>
                      </a:r>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r>
                        <a:rPr lang="en-US" altLang="zh-CN" dirty="0" smtClean="0"/>
                        <a:t>200</a:t>
                      </a:r>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r>
              <a:tr h="370840">
                <a:tc>
                  <a:txBody>
                    <a:bodyPr/>
                    <a:lstStyle/>
                    <a:p>
                      <a:r>
                        <a:rPr lang="en-US" altLang="zh-CN" dirty="0" smtClean="0"/>
                        <a:t>30</a:t>
                      </a:r>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r>
                        <a:rPr lang="en-US" altLang="zh-CN" dirty="0" smtClean="0"/>
                        <a:t>300</a:t>
                      </a:r>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r>
              <a:tr h="370840">
                <a:tc>
                  <a:txBody>
                    <a:bodyPr/>
                    <a:lstStyle/>
                    <a:p>
                      <a:r>
                        <a:rPr lang="en-US" altLang="zh-CN" dirty="0" smtClean="0"/>
                        <a:t>40</a:t>
                      </a:r>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r>
                        <a:rPr lang="en-US" altLang="zh-CN" dirty="0" smtClean="0"/>
                        <a:t>400</a:t>
                      </a:r>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r>
              <a:tr h="370840">
                <a:tc>
                  <a:txBody>
                    <a:bodyPr/>
                    <a:lstStyle/>
                    <a:p>
                      <a:r>
                        <a:rPr lang="en-US" altLang="zh-CN" dirty="0" smtClean="0"/>
                        <a:t>50</a:t>
                      </a:r>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r>
                        <a:rPr lang="en-US" altLang="zh-CN" dirty="0" smtClean="0"/>
                        <a:t>500</a:t>
                      </a:r>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r>
              <a:tr h="370840">
                <a:tc>
                  <a:txBody>
                    <a:bodyPr/>
                    <a:lstStyle/>
                    <a:p>
                      <a:r>
                        <a:rPr lang="en-US" altLang="zh-CN" dirty="0" smtClean="0"/>
                        <a:t>60</a:t>
                      </a:r>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r>
                        <a:rPr lang="en-US" altLang="zh-CN" dirty="0" smtClean="0"/>
                        <a:t>600</a:t>
                      </a:r>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r>
              <a:tr h="370840">
                <a:tc>
                  <a:txBody>
                    <a:bodyPr/>
                    <a:lstStyle/>
                    <a:p>
                      <a:r>
                        <a:rPr lang="en-US" altLang="zh-CN" dirty="0" smtClean="0"/>
                        <a:t>70</a:t>
                      </a:r>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r>
                        <a:rPr lang="en-US" altLang="zh-CN" dirty="0" smtClean="0"/>
                        <a:t>700</a:t>
                      </a:r>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r>
              <a:tr h="370840">
                <a:tc>
                  <a:txBody>
                    <a:bodyPr/>
                    <a:lstStyle/>
                    <a:p>
                      <a:r>
                        <a:rPr lang="en-US" altLang="zh-CN" dirty="0" smtClean="0"/>
                        <a:t>80</a:t>
                      </a:r>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r>
                        <a:rPr lang="en-US" altLang="zh-CN" dirty="0" smtClean="0"/>
                        <a:t>800</a:t>
                      </a:r>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r>
              <a:tr h="370840">
                <a:tc>
                  <a:txBody>
                    <a:bodyPr/>
                    <a:lstStyle/>
                    <a:p>
                      <a:r>
                        <a:rPr lang="en-US" altLang="zh-CN" dirty="0" smtClean="0"/>
                        <a:t>90</a:t>
                      </a:r>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r>
                        <a:rPr lang="en-US" altLang="zh-CN" dirty="0" smtClean="0"/>
                        <a:t>900</a:t>
                      </a:r>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r>
              <a:tr h="370840">
                <a:tc>
                  <a:txBody>
                    <a:bodyPr/>
                    <a:lstStyle/>
                    <a:p>
                      <a:r>
                        <a:rPr lang="en-US" altLang="zh-CN" dirty="0" smtClean="0"/>
                        <a:t>100</a:t>
                      </a:r>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r>
                        <a:rPr lang="en-US" altLang="zh-CN" dirty="0" smtClean="0"/>
                        <a:t>1000</a:t>
                      </a:r>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r>
            </a:tbl>
          </a:graphicData>
        </a:graphic>
      </p:graphicFrame>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的性能及应用建议</a:t>
            </a:r>
          </a:p>
        </p:txBody>
      </p:sp>
      <p:sp>
        <p:nvSpPr>
          <p:cNvPr id="5" name="TextBox 4"/>
          <p:cNvSpPr txBox="1"/>
          <p:nvPr/>
        </p:nvSpPr>
        <p:spPr>
          <a:xfrm>
            <a:off x="0" y="857232"/>
            <a:ext cx="9144000" cy="715581"/>
          </a:xfrm>
          <a:prstGeom prst="rect">
            <a:avLst/>
          </a:prstGeom>
          <a:noFill/>
        </p:spPr>
        <p:txBody>
          <a:bodyPr wrap="square" rtlCol="0">
            <a:spAutoFit/>
          </a:bodyPr>
          <a:lstStyle/>
          <a:p>
            <a:endParaRPr lang="en-US" altLang="zh-CN" dirty="0" smtClean="0">
              <a:latin typeface="+mj-lt"/>
              <a:ea typeface="华文楷体" pitchFamily="2" charset="-122"/>
            </a:endParaRPr>
          </a:p>
          <a:p>
            <a:endParaRPr lang="zh-CN" altLang="en-US" b="0" dirty="0" smtClean="0">
              <a:latin typeface="+mj-lt"/>
              <a:ea typeface="华文楷体" pitchFamily="2" charset="-122"/>
            </a:endParaRPr>
          </a:p>
        </p:txBody>
      </p:sp>
      <p:pic>
        <p:nvPicPr>
          <p:cNvPr id="6" name="图片 5"/>
          <p:cNvPicPr/>
          <p:nvPr/>
        </p:nvPicPr>
        <p:blipFill>
          <a:blip r:embed="rId2" cstate="print"/>
          <a:srcRect/>
          <a:stretch>
            <a:fillRect/>
          </a:stretch>
        </p:blipFill>
        <p:spPr bwMode="auto">
          <a:xfrm>
            <a:off x="0" y="857232"/>
            <a:ext cx="9143997" cy="6000767"/>
          </a:xfrm>
          <a:prstGeom prst="rect">
            <a:avLst/>
          </a:prstGeom>
          <a:noFill/>
          <a:ln w="9525">
            <a:noFill/>
            <a:miter lim="800000"/>
            <a:headEnd/>
            <a:tailEnd/>
          </a:ln>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latin typeface="华文楷体" pitchFamily="2" charset="-122"/>
                <a:ea typeface="华文楷体" pitchFamily="2" charset="-122"/>
              </a:rPr>
              <a:t>数据库概况</a:t>
            </a:r>
          </a:p>
        </p:txBody>
      </p:sp>
      <p:graphicFrame>
        <p:nvGraphicFramePr>
          <p:cNvPr id="6" name="图示 5"/>
          <p:cNvGraphicFramePr/>
          <p:nvPr/>
        </p:nvGraphicFramePr>
        <p:xfrm>
          <a:off x="500034" y="1214422"/>
          <a:ext cx="8215370" cy="1935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直接箭头连接符 8"/>
          <p:cNvCxnSpPr/>
          <p:nvPr/>
        </p:nvCxnSpPr>
        <p:spPr bwMode="auto">
          <a:xfrm>
            <a:off x="2571736" y="4286256"/>
            <a:ext cx="1500198" cy="1143008"/>
          </a:xfrm>
          <a:prstGeom prst="straightConnector1">
            <a:avLst/>
          </a:prstGeom>
          <a:noFill/>
          <a:ln w="12700" cap="flat" cmpd="sng" algn="ctr">
            <a:noFill/>
            <a:prstDash val="solid"/>
            <a:round/>
            <a:headEnd type="arrow"/>
            <a:tailEnd type="arrow"/>
          </a:ln>
          <a:effectLst/>
        </p:spPr>
      </p:cxnSp>
      <p:cxnSp>
        <p:nvCxnSpPr>
          <p:cNvPr id="12" name="直接箭头连接符 11"/>
          <p:cNvCxnSpPr/>
          <p:nvPr/>
        </p:nvCxnSpPr>
        <p:spPr bwMode="auto">
          <a:xfrm flipV="1">
            <a:off x="5429256" y="4286256"/>
            <a:ext cx="714380" cy="428628"/>
          </a:xfrm>
          <a:prstGeom prst="straightConnector1">
            <a:avLst/>
          </a:prstGeom>
          <a:noFill/>
          <a:ln w="38100" cap="rnd" cmpd="sng" algn="ctr">
            <a:gradFill>
              <a:gsLst>
                <a:gs pos="0">
                  <a:srgbClr val="FFF200"/>
                </a:gs>
                <a:gs pos="45000">
                  <a:srgbClr val="FF7A00"/>
                </a:gs>
                <a:gs pos="70000">
                  <a:srgbClr val="FF0300"/>
                </a:gs>
                <a:gs pos="100000">
                  <a:srgbClr val="4D0808"/>
                </a:gs>
              </a:gsLst>
              <a:lin ang="5400000" scaled="0"/>
            </a:gradFill>
            <a:prstDash val="solid"/>
            <a:round/>
            <a:headEnd type="arrow"/>
            <a:tailEnd type="arrow"/>
          </a:ln>
          <a:effectLst/>
        </p:spPr>
      </p:cxnSp>
      <p:sp>
        <p:nvSpPr>
          <p:cNvPr id="20" name="TextBox 19"/>
          <p:cNvSpPr txBox="1"/>
          <p:nvPr/>
        </p:nvSpPr>
        <p:spPr>
          <a:xfrm>
            <a:off x="4572000" y="5786454"/>
            <a:ext cx="3643338" cy="584775"/>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以键值数据库为代表的非关系型数据与传统的关系型数据库有着本质的区别！</a:t>
            </a:r>
            <a:endParaRPr lang="zh-CN" altLang="en-US" sz="1600" dirty="0">
              <a:latin typeface="微软雅黑" pitchFamily="34" charset="-122"/>
              <a:ea typeface="微软雅黑" pitchFamily="34" charset="-122"/>
            </a:endParaRPr>
          </a:p>
        </p:txBody>
      </p:sp>
      <p:grpSp>
        <p:nvGrpSpPr>
          <p:cNvPr id="26" name="组合 25"/>
          <p:cNvGrpSpPr/>
          <p:nvPr/>
        </p:nvGrpSpPr>
        <p:grpSpPr>
          <a:xfrm>
            <a:off x="857224" y="4357694"/>
            <a:ext cx="1785950" cy="1785989"/>
            <a:chOff x="1369098" y="1638751"/>
            <a:chExt cx="1450100" cy="1450132"/>
          </a:xfrm>
        </p:grpSpPr>
        <p:sp>
          <p:nvSpPr>
            <p:cNvPr id="27" name="椭圆 26"/>
            <p:cNvSpPr/>
            <p:nvPr/>
          </p:nvSpPr>
          <p:spPr>
            <a:xfrm>
              <a:off x="1369098" y="1638751"/>
              <a:ext cx="1450100" cy="1450132"/>
            </a:xfrm>
            <a:prstGeom prst="ellipse">
              <a:avLst/>
            </a:prstGeom>
          </p:spPr>
          <p:style>
            <a:lnRef idx="3">
              <a:schemeClr val="accent1">
                <a:shade val="80000"/>
                <a:hueOff val="0"/>
                <a:satOff val="0"/>
                <a:lumOff val="0"/>
                <a:alphaOff val="0"/>
              </a:schemeClr>
            </a:lnRef>
            <a:fillRef idx="1">
              <a:schemeClr val="lt1">
                <a:alpha val="50000"/>
                <a:hueOff val="0"/>
                <a:satOff val="0"/>
                <a:lumOff val="0"/>
                <a:alphaOff val="0"/>
              </a:schemeClr>
            </a:fillRef>
            <a:effectRef idx="0">
              <a:schemeClr val="lt1">
                <a:alpha val="50000"/>
                <a:hueOff val="0"/>
                <a:satOff val="0"/>
                <a:lumOff val="0"/>
                <a:alphaOff val="0"/>
              </a:schemeClr>
            </a:effectRef>
            <a:fontRef idx="minor">
              <a:schemeClr val="tx1"/>
            </a:fontRef>
          </p:style>
        </p:sp>
        <p:sp>
          <p:nvSpPr>
            <p:cNvPr id="28" name="椭圆 4"/>
            <p:cNvSpPr/>
            <p:nvPr/>
          </p:nvSpPr>
          <p:spPr>
            <a:xfrm>
              <a:off x="1571589" y="1809753"/>
              <a:ext cx="1083393" cy="110812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zh-CN" altLang="en-US" sz="3200" b="1" kern="1200" dirty="0" smtClean="0"/>
                <a:t>嵌入式</a:t>
              </a:r>
              <a:endParaRPr lang="en-US" altLang="zh-CN" sz="3200" b="1" kern="1200" dirty="0" smtClean="0"/>
            </a:p>
            <a:p>
              <a:pPr lvl="0" algn="ctr" defTabSz="933450">
                <a:lnSpc>
                  <a:spcPct val="90000"/>
                </a:lnSpc>
                <a:spcBef>
                  <a:spcPct val="0"/>
                </a:spcBef>
                <a:spcAft>
                  <a:spcPct val="35000"/>
                </a:spcAft>
              </a:pPr>
              <a:r>
                <a:rPr lang="zh-CN" altLang="en-US" sz="3200" b="1" kern="1200" dirty="0" smtClean="0"/>
                <a:t>数据库</a:t>
              </a:r>
              <a:endParaRPr lang="zh-CN" altLang="en-US" sz="3200" b="1" kern="1200" dirty="0"/>
            </a:p>
          </p:txBody>
        </p:sp>
      </p:grpSp>
      <p:grpSp>
        <p:nvGrpSpPr>
          <p:cNvPr id="29" name="组合 28"/>
          <p:cNvGrpSpPr/>
          <p:nvPr/>
        </p:nvGrpSpPr>
        <p:grpSpPr>
          <a:xfrm>
            <a:off x="4286248" y="4143380"/>
            <a:ext cx="1450100" cy="1450132"/>
            <a:chOff x="1369098" y="1638751"/>
            <a:chExt cx="1450100" cy="1450132"/>
          </a:xfrm>
        </p:grpSpPr>
        <p:sp>
          <p:nvSpPr>
            <p:cNvPr id="30" name="椭圆 29"/>
            <p:cNvSpPr/>
            <p:nvPr/>
          </p:nvSpPr>
          <p:spPr>
            <a:xfrm>
              <a:off x="1369098" y="1638751"/>
              <a:ext cx="1450100" cy="1450132"/>
            </a:xfrm>
            <a:prstGeom prst="ellipse">
              <a:avLst/>
            </a:prstGeom>
          </p:spPr>
          <p:style>
            <a:lnRef idx="3">
              <a:schemeClr val="accent1">
                <a:shade val="80000"/>
                <a:hueOff val="0"/>
                <a:satOff val="0"/>
                <a:lumOff val="0"/>
                <a:alphaOff val="0"/>
              </a:schemeClr>
            </a:lnRef>
            <a:fillRef idx="1">
              <a:schemeClr val="lt1">
                <a:alpha val="50000"/>
                <a:hueOff val="0"/>
                <a:satOff val="0"/>
                <a:lumOff val="0"/>
                <a:alphaOff val="0"/>
              </a:schemeClr>
            </a:fillRef>
            <a:effectRef idx="0">
              <a:schemeClr val="lt1">
                <a:alpha val="50000"/>
                <a:hueOff val="0"/>
                <a:satOff val="0"/>
                <a:lumOff val="0"/>
                <a:alphaOff val="0"/>
              </a:schemeClr>
            </a:effectRef>
            <a:fontRef idx="minor">
              <a:schemeClr val="tx1"/>
            </a:fontRef>
          </p:style>
        </p:sp>
        <p:sp>
          <p:nvSpPr>
            <p:cNvPr id="31" name="椭圆 4"/>
            <p:cNvSpPr/>
            <p:nvPr/>
          </p:nvSpPr>
          <p:spPr>
            <a:xfrm>
              <a:off x="1571589" y="1809753"/>
              <a:ext cx="1083393" cy="110812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zh-CN" altLang="en-US" sz="2100" dirty="0" smtClean="0"/>
                <a:t>键值</a:t>
              </a:r>
              <a:endParaRPr lang="en-US" altLang="zh-CN" sz="2100" b="1" kern="1200" dirty="0" smtClean="0"/>
            </a:p>
            <a:p>
              <a:pPr lvl="0" algn="ctr" defTabSz="933450">
                <a:lnSpc>
                  <a:spcPct val="90000"/>
                </a:lnSpc>
                <a:spcBef>
                  <a:spcPct val="0"/>
                </a:spcBef>
                <a:spcAft>
                  <a:spcPct val="35000"/>
                </a:spcAft>
              </a:pPr>
              <a:r>
                <a:rPr lang="zh-CN" altLang="en-US" sz="2100" b="1" kern="1200" dirty="0" smtClean="0"/>
                <a:t>数据库</a:t>
              </a:r>
              <a:endParaRPr lang="zh-CN" altLang="en-US" sz="2100" b="1" kern="1200" dirty="0"/>
            </a:p>
          </p:txBody>
        </p:sp>
      </p:grpSp>
      <p:grpSp>
        <p:nvGrpSpPr>
          <p:cNvPr id="32" name="组合 31"/>
          <p:cNvGrpSpPr/>
          <p:nvPr/>
        </p:nvGrpSpPr>
        <p:grpSpPr>
          <a:xfrm>
            <a:off x="5786446" y="2500306"/>
            <a:ext cx="2607486" cy="2607486"/>
            <a:chOff x="1164536" y="0"/>
            <a:chExt cx="3214710" cy="3214710"/>
          </a:xfrm>
        </p:grpSpPr>
        <p:sp>
          <p:nvSpPr>
            <p:cNvPr id="33" name="椭圆 32"/>
            <p:cNvSpPr/>
            <p:nvPr/>
          </p:nvSpPr>
          <p:spPr>
            <a:xfrm>
              <a:off x="1164536" y="0"/>
              <a:ext cx="3214710" cy="3214710"/>
            </a:xfrm>
            <a:prstGeom prst="ellipse">
              <a:avLst/>
            </a:prstGeom>
          </p:spPr>
          <p:style>
            <a:lnRef idx="3">
              <a:schemeClr val="accent1">
                <a:shade val="80000"/>
                <a:hueOff val="0"/>
                <a:satOff val="0"/>
                <a:lumOff val="0"/>
                <a:alphaOff val="0"/>
              </a:schemeClr>
            </a:lnRef>
            <a:fillRef idx="1">
              <a:schemeClr val="lt1">
                <a:alpha val="50000"/>
                <a:hueOff val="0"/>
                <a:satOff val="0"/>
                <a:lumOff val="0"/>
                <a:alphaOff val="0"/>
              </a:schemeClr>
            </a:fillRef>
            <a:effectRef idx="0">
              <a:schemeClr val="lt1">
                <a:alpha val="50000"/>
                <a:hueOff val="0"/>
                <a:satOff val="0"/>
                <a:lumOff val="0"/>
                <a:alphaOff val="0"/>
              </a:schemeClr>
            </a:effectRef>
            <a:fontRef idx="minor">
              <a:schemeClr val="tx1"/>
            </a:fontRef>
          </p:style>
        </p:sp>
        <p:sp>
          <p:nvSpPr>
            <p:cNvPr id="34" name="椭圆 4"/>
            <p:cNvSpPr/>
            <p:nvPr/>
          </p:nvSpPr>
          <p:spPr>
            <a:xfrm>
              <a:off x="1899543" y="264223"/>
              <a:ext cx="1819147" cy="264222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r>
                <a:rPr lang="zh-CN" altLang="en-US" sz="3000" b="1" kern="1200" dirty="0" smtClean="0"/>
                <a:t>传统</a:t>
              </a:r>
              <a:endParaRPr lang="en-US" altLang="zh-CN" sz="3000" b="1" kern="1200" dirty="0" smtClean="0"/>
            </a:p>
            <a:p>
              <a:pPr lvl="0" algn="ctr" defTabSz="1333500">
                <a:lnSpc>
                  <a:spcPct val="90000"/>
                </a:lnSpc>
                <a:spcBef>
                  <a:spcPct val="0"/>
                </a:spcBef>
                <a:spcAft>
                  <a:spcPct val="35000"/>
                </a:spcAft>
              </a:pPr>
              <a:r>
                <a:rPr lang="zh-CN" altLang="en-US" sz="3000" b="1" kern="1200" dirty="0" smtClean="0"/>
                <a:t>关系型</a:t>
              </a:r>
              <a:endParaRPr lang="en-US" altLang="zh-CN" sz="3000" b="1" kern="1200" dirty="0" smtClean="0"/>
            </a:p>
            <a:p>
              <a:pPr lvl="0" algn="ctr" defTabSz="1333500">
                <a:lnSpc>
                  <a:spcPct val="90000"/>
                </a:lnSpc>
                <a:spcBef>
                  <a:spcPct val="0"/>
                </a:spcBef>
                <a:spcAft>
                  <a:spcPct val="35000"/>
                </a:spcAft>
              </a:pPr>
              <a:r>
                <a:rPr lang="zh-CN" altLang="en-US" sz="3000" b="1" kern="1200" dirty="0" smtClean="0"/>
                <a:t>数据库</a:t>
              </a:r>
              <a:endParaRPr lang="zh-CN" altLang="en-US" sz="3000" b="1" kern="1200" dirty="0"/>
            </a:p>
          </p:txBody>
        </p:sp>
      </p:grpSp>
      <p:sp>
        <p:nvSpPr>
          <p:cNvPr id="36" name="TextBox 35"/>
          <p:cNvSpPr txBox="1"/>
          <p:nvPr/>
        </p:nvSpPr>
        <p:spPr>
          <a:xfrm>
            <a:off x="642910" y="3500438"/>
            <a:ext cx="4801314" cy="369332"/>
          </a:xfrm>
          <a:prstGeom prst="rect">
            <a:avLst/>
          </a:prstGeom>
          <a:noFill/>
        </p:spPr>
        <p:txBody>
          <a:bodyPr wrap="none" rtlCol="0">
            <a:spAutoFit/>
          </a:bodyPr>
          <a:lstStyle/>
          <a:p>
            <a:r>
              <a:rPr lang="zh-CN" altLang="en-US" dirty="0" smtClean="0"/>
              <a:t>嵌入式数据库的名字源于其独特的运行方式！</a:t>
            </a:r>
            <a:endParaRPr lang="zh-CN" altLang="en-US" dirty="0"/>
          </a:p>
        </p:txBody>
      </p:sp>
      <p:cxnSp>
        <p:nvCxnSpPr>
          <p:cNvPr id="40" name="直接箭头连接符 39"/>
          <p:cNvCxnSpPr>
            <a:stCxn id="27" idx="7"/>
            <a:endCxn id="36" idx="2"/>
          </p:cNvCxnSpPr>
          <p:nvPr/>
        </p:nvCxnSpPr>
        <p:spPr bwMode="auto">
          <a:xfrm rot="5400000" flipH="1" flipV="1">
            <a:off x="2337859" y="3913538"/>
            <a:ext cx="749476" cy="661940"/>
          </a:xfrm>
          <a:prstGeom prst="straightConnector1">
            <a:avLst/>
          </a:prstGeom>
          <a:noFill/>
          <a:ln w="38100" cap="flat" cmpd="sng" algn="ctr">
            <a:gradFill>
              <a:gsLst>
                <a:gs pos="0">
                  <a:srgbClr val="FFF200"/>
                </a:gs>
                <a:gs pos="45000">
                  <a:srgbClr val="FF7A00"/>
                </a:gs>
                <a:gs pos="70000">
                  <a:srgbClr val="FF0300"/>
                </a:gs>
                <a:gs pos="100000">
                  <a:srgbClr val="4D0808"/>
                </a:gs>
              </a:gsLst>
              <a:lin ang="5400000" scaled="0"/>
            </a:gradFill>
            <a:prstDash val="solid"/>
            <a:round/>
            <a:headEnd type="none" w="med" len="med"/>
            <a:tailEnd type="arrow"/>
          </a:ln>
          <a:effectLst/>
        </p:spPr>
      </p:cxnSp>
      <p:cxnSp>
        <p:nvCxnSpPr>
          <p:cNvPr id="43" name="直接箭头连接符 42"/>
          <p:cNvCxnSpPr>
            <a:endCxn id="20" idx="0"/>
          </p:cNvCxnSpPr>
          <p:nvPr/>
        </p:nvCxnSpPr>
        <p:spPr bwMode="auto">
          <a:xfrm rot="16200000" flipH="1">
            <a:off x="5447117" y="4839902"/>
            <a:ext cx="1285882" cy="607221"/>
          </a:xfrm>
          <a:prstGeom prst="straightConnector1">
            <a:avLst/>
          </a:prstGeom>
          <a:noFill/>
          <a:ln w="38100" cap="flat" cmpd="sng" algn="ctr">
            <a:gradFill>
              <a:gsLst>
                <a:gs pos="0">
                  <a:srgbClr val="FFF200"/>
                </a:gs>
                <a:gs pos="45000">
                  <a:srgbClr val="FF7A00"/>
                </a:gs>
                <a:gs pos="70000">
                  <a:srgbClr val="FF0300"/>
                </a:gs>
                <a:gs pos="100000">
                  <a:srgbClr val="4D0808"/>
                </a:gs>
              </a:gsLst>
              <a:lin ang="5400000" scaled="0"/>
            </a:gra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的性能及应用建议</a:t>
            </a:r>
          </a:p>
        </p:txBody>
      </p:sp>
      <p:sp>
        <p:nvSpPr>
          <p:cNvPr id="5" name="TextBox 4"/>
          <p:cNvSpPr txBox="1"/>
          <p:nvPr/>
        </p:nvSpPr>
        <p:spPr>
          <a:xfrm>
            <a:off x="0" y="857232"/>
            <a:ext cx="9144000" cy="715581"/>
          </a:xfrm>
          <a:prstGeom prst="rect">
            <a:avLst/>
          </a:prstGeom>
          <a:noFill/>
        </p:spPr>
        <p:txBody>
          <a:bodyPr wrap="square" rtlCol="0">
            <a:spAutoFit/>
          </a:bodyPr>
          <a:lstStyle/>
          <a:p>
            <a:endParaRPr lang="en-US" altLang="zh-CN" dirty="0" smtClean="0">
              <a:latin typeface="+mj-lt"/>
              <a:ea typeface="华文楷体" pitchFamily="2" charset="-122"/>
            </a:endParaRPr>
          </a:p>
          <a:p>
            <a:endParaRPr lang="zh-CN" altLang="en-US" b="0" dirty="0" smtClean="0">
              <a:latin typeface="+mj-lt"/>
              <a:ea typeface="华文楷体" pitchFamily="2" charset="-122"/>
            </a:endParaRPr>
          </a:p>
        </p:txBody>
      </p:sp>
      <p:pic>
        <p:nvPicPr>
          <p:cNvPr id="7" name="图片 6"/>
          <p:cNvPicPr/>
          <p:nvPr/>
        </p:nvPicPr>
        <p:blipFill>
          <a:blip r:embed="rId2" cstate="print"/>
          <a:srcRect/>
          <a:stretch>
            <a:fillRect/>
          </a:stretch>
        </p:blipFill>
        <p:spPr bwMode="auto">
          <a:xfrm>
            <a:off x="0" y="857232"/>
            <a:ext cx="9144000" cy="6000767"/>
          </a:xfrm>
          <a:prstGeom prst="rect">
            <a:avLst/>
          </a:prstGeom>
          <a:noFill/>
          <a:ln w="9525">
            <a:noFill/>
            <a:miter lim="800000"/>
            <a:headEnd/>
            <a:tailEnd/>
          </a:ln>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的性能及应用建议</a:t>
            </a:r>
          </a:p>
        </p:txBody>
      </p:sp>
      <p:sp>
        <p:nvSpPr>
          <p:cNvPr id="5" name="TextBox 4"/>
          <p:cNvSpPr txBox="1"/>
          <p:nvPr/>
        </p:nvSpPr>
        <p:spPr>
          <a:xfrm>
            <a:off x="0" y="857232"/>
            <a:ext cx="9144000" cy="715581"/>
          </a:xfrm>
          <a:prstGeom prst="rect">
            <a:avLst/>
          </a:prstGeom>
          <a:noFill/>
        </p:spPr>
        <p:txBody>
          <a:bodyPr wrap="square" rtlCol="0">
            <a:spAutoFit/>
          </a:bodyPr>
          <a:lstStyle/>
          <a:p>
            <a:endParaRPr lang="en-US" altLang="zh-CN" dirty="0" smtClean="0">
              <a:latin typeface="+mj-lt"/>
              <a:ea typeface="华文楷体" pitchFamily="2" charset="-122"/>
            </a:endParaRPr>
          </a:p>
          <a:p>
            <a:endParaRPr lang="zh-CN" altLang="en-US" b="0" dirty="0" smtClean="0">
              <a:latin typeface="+mj-lt"/>
              <a:ea typeface="华文楷体" pitchFamily="2" charset="-122"/>
            </a:endParaRPr>
          </a:p>
        </p:txBody>
      </p:sp>
      <p:pic>
        <p:nvPicPr>
          <p:cNvPr id="7" name="图片 6"/>
          <p:cNvPicPr/>
          <p:nvPr/>
        </p:nvPicPr>
        <p:blipFill>
          <a:blip r:embed="rId2" cstate="print"/>
          <a:srcRect/>
          <a:stretch>
            <a:fillRect/>
          </a:stretch>
        </p:blipFill>
        <p:spPr bwMode="auto">
          <a:xfrm>
            <a:off x="0" y="857232"/>
            <a:ext cx="9144000" cy="6000768"/>
          </a:xfrm>
          <a:prstGeom prst="rect">
            <a:avLst/>
          </a:prstGeom>
          <a:noFill/>
          <a:ln w="9525">
            <a:noFill/>
            <a:miter lim="800000"/>
            <a:headEnd/>
            <a:tailEnd/>
          </a:ln>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的性能及应用建议</a:t>
            </a:r>
          </a:p>
        </p:txBody>
      </p:sp>
      <p:sp>
        <p:nvSpPr>
          <p:cNvPr id="5" name="TextBox 4"/>
          <p:cNvSpPr txBox="1"/>
          <p:nvPr/>
        </p:nvSpPr>
        <p:spPr>
          <a:xfrm>
            <a:off x="0" y="857232"/>
            <a:ext cx="9144000" cy="715581"/>
          </a:xfrm>
          <a:prstGeom prst="rect">
            <a:avLst/>
          </a:prstGeom>
          <a:noFill/>
        </p:spPr>
        <p:txBody>
          <a:bodyPr wrap="square" rtlCol="0">
            <a:spAutoFit/>
          </a:bodyPr>
          <a:lstStyle/>
          <a:p>
            <a:endParaRPr lang="en-US" altLang="zh-CN" dirty="0" smtClean="0">
              <a:latin typeface="+mj-lt"/>
              <a:ea typeface="华文楷体" pitchFamily="2" charset="-122"/>
            </a:endParaRPr>
          </a:p>
          <a:p>
            <a:endParaRPr lang="zh-CN" altLang="en-US" b="0" dirty="0" smtClean="0">
              <a:latin typeface="+mj-lt"/>
              <a:ea typeface="华文楷体" pitchFamily="2" charset="-122"/>
            </a:endParaRPr>
          </a:p>
        </p:txBody>
      </p:sp>
      <p:pic>
        <p:nvPicPr>
          <p:cNvPr id="7" name="图片 6"/>
          <p:cNvPicPr/>
          <p:nvPr/>
        </p:nvPicPr>
        <p:blipFill>
          <a:blip r:embed="rId2" cstate="print"/>
          <a:srcRect/>
          <a:stretch>
            <a:fillRect/>
          </a:stretch>
        </p:blipFill>
        <p:spPr bwMode="auto">
          <a:xfrm>
            <a:off x="0" y="857232"/>
            <a:ext cx="9144000" cy="6000768"/>
          </a:xfrm>
          <a:prstGeom prst="rect">
            <a:avLst/>
          </a:prstGeom>
          <a:noFill/>
          <a:ln w="9525">
            <a:noFill/>
            <a:miter lim="800000"/>
            <a:headEnd/>
            <a:tailEnd/>
          </a:ln>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的性能及应用建议</a:t>
            </a:r>
          </a:p>
        </p:txBody>
      </p:sp>
      <p:sp>
        <p:nvSpPr>
          <p:cNvPr id="5" name="TextBox 4"/>
          <p:cNvSpPr txBox="1"/>
          <p:nvPr/>
        </p:nvSpPr>
        <p:spPr>
          <a:xfrm>
            <a:off x="0" y="857232"/>
            <a:ext cx="9144000" cy="715581"/>
          </a:xfrm>
          <a:prstGeom prst="rect">
            <a:avLst/>
          </a:prstGeom>
          <a:noFill/>
        </p:spPr>
        <p:txBody>
          <a:bodyPr wrap="square" rtlCol="0">
            <a:spAutoFit/>
          </a:bodyPr>
          <a:lstStyle/>
          <a:p>
            <a:endParaRPr lang="en-US" altLang="zh-CN" dirty="0" smtClean="0">
              <a:latin typeface="+mj-lt"/>
              <a:ea typeface="华文楷体" pitchFamily="2" charset="-122"/>
            </a:endParaRPr>
          </a:p>
          <a:p>
            <a:endParaRPr lang="zh-CN" altLang="en-US" b="0" dirty="0" smtClean="0">
              <a:latin typeface="+mj-lt"/>
              <a:ea typeface="华文楷体" pitchFamily="2" charset="-122"/>
            </a:endParaRPr>
          </a:p>
        </p:txBody>
      </p:sp>
      <p:pic>
        <p:nvPicPr>
          <p:cNvPr id="7" name="图片 6"/>
          <p:cNvPicPr/>
          <p:nvPr/>
        </p:nvPicPr>
        <p:blipFill>
          <a:blip r:embed="rId2" cstate="print"/>
          <a:srcRect/>
          <a:stretch>
            <a:fillRect/>
          </a:stretch>
        </p:blipFill>
        <p:spPr bwMode="auto">
          <a:xfrm>
            <a:off x="0" y="857232"/>
            <a:ext cx="9144000" cy="6000768"/>
          </a:xfrm>
          <a:prstGeom prst="rect">
            <a:avLst/>
          </a:prstGeom>
          <a:noFill/>
          <a:ln w="9525">
            <a:noFill/>
            <a:miter lim="800000"/>
            <a:headEnd/>
            <a:tailEnd/>
          </a:ln>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的性能及应用建议</a:t>
            </a:r>
          </a:p>
        </p:txBody>
      </p:sp>
      <p:sp>
        <p:nvSpPr>
          <p:cNvPr id="5" name="TextBox 4"/>
          <p:cNvSpPr txBox="1"/>
          <p:nvPr/>
        </p:nvSpPr>
        <p:spPr>
          <a:xfrm>
            <a:off x="0" y="857232"/>
            <a:ext cx="9144000" cy="715581"/>
          </a:xfrm>
          <a:prstGeom prst="rect">
            <a:avLst/>
          </a:prstGeom>
          <a:noFill/>
        </p:spPr>
        <p:txBody>
          <a:bodyPr wrap="square" rtlCol="0">
            <a:spAutoFit/>
          </a:bodyPr>
          <a:lstStyle/>
          <a:p>
            <a:endParaRPr lang="en-US" altLang="zh-CN" dirty="0" smtClean="0">
              <a:latin typeface="+mj-lt"/>
              <a:ea typeface="华文楷体" pitchFamily="2" charset="-122"/>
            </a:endParaRPr>
          </a:p>
          <a:p>
            <a:endParaRPr lang="zh-CN" altLang="en-US" b="0" dirty="0" smtClean="0">
              <a:latin typeface="+mj-lt"/>
              <a:ea typeface="华文楷体" pitchFamily="2" charset="-122"/>
            </a:endParaRPr>
          </a:p>
        </p:txBody>
      </p:sp>
      <p:pic>
        <p:nvPicPr>
          <p:cNvPr id="7" name="图片 6"/>
          <p:cNvPicPr/>
          <p:nvPr/>
        </p:nvPicPr>
        <p:blipFill>
          <a:blip r:embed="rId2" cstate="print"/>
          <a:srcRect/>
          <a:stretch>
            <a:fillRect/>
          </a:stretch>
        </p:blipFill>
        <p:spPr bwMode="auto">
          <a:xfrm>
            <a:off x="0" y="857232"/>
            <a:ext cx="9144000" cy="6000768"/>
          </a:xfrm>
          <a:prstGeom prst="rect">
            <a:avLst/>
          </a:prstGeom>
          <a:noFill/>
          <a:ln w="9525">
            <a:noFill/>
            <a:miter lim="800000"/>
            <a:headEnd/>
            <a:tailEnd/>
          </a:ln>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title"/>
          </p:nvPr>
        </p:nvSpPr>
        <p:spPr>
          <a:xfrm>
            <a:off x="0" y="0"/>
            <a:ext cx="9144000" cy="857232"/>
          </a:xfrm>
          <a:noFill/>
        </p:spPr>
        <p:txBody>
          <a:bodyPr anchor="ctr"/>
          <a:lstStyle/>
          <a:p>
            <a:r>
              <a:rPr lang="en-US" altLang="zh-CN" sz="3200" dirty="0" smtClean="0">
                <a:solidFill>
                  <a:schemeClr val="tx1"/>
                </a:solidFill>
                <a:ea typeface="华文楷体" pitchFamily="2" charset="-122"/>
              </a:rPr>
              <a:t>SQLite</a:t>
            </a:r>
            <a:r>
              <a:rPr lang="zh-CN" altLang="en-US" sz="3200" dirty="0" smtClean="0">
                <a:solidFill>
                  <a:schemeClr val="tx1"/>
                </a:solidFill>
                <a:ea typeface="华文楷体" pitchFamily="2" charset="-122"/>
              </a:rPr>
              <a:t>的性能及应用建议</a:t>
            </a:r>
          </a:p>
        </p:txBody>
      </p:sp>
      <p:sp>
        <p:nvSpPr>
          <p:cNvPr id="5" name="TextBox 4"/>
          <p:cNvSpPr txBox="1"/>
          <p:nvPr/>
        </p:nvSpPr>
        <p:spPr>
          <a:xfrm>
            <a:off x="0" y="857232"/>
            <a:ext cx="9144000" cy="715581"/>
          </a:xfrm>
          <a:prstGeom prst="rect">
            <a:avLst/>
          </a:prstGeom>
          <a:noFill/>
        </p:spPr>
        <p:txBody>
          <a:bodyPr wrap="square" rtlCol="0">
            <a:spAutoFit/>
          </a:bodyPr>
          <a:lstStyle/>
          <a:p>
            <a:endParaRPr lang="en-US" altLang="zh-CN" dirty="0" smtClean="0">
              <a:latin typeface="+mj-lt"/>
              <a:ea typeface="华文楷体" pitchFamily="2" charset="-122"/>
            </a:endParaRPr>
          </a:p>
          <a:p>
            <a:endParaRPr lang="zh-CN" altLang="en-US" b="0" dirty="0" smtClean="0">
              <a:latin typeface="+mj-lt"/>
              <a:ea typeface="华文楷体" pitchFamily="2" charset="-122"/>
            </a:endParaRPr>
          </a:p>
        </p:txBody>
      </p:sp>
      <p:sp>
        <p:nvSpPr>
          <p:cNvPr id="6" name="TextBox 5"/>
          <p:cNvSpPr txBox="1"/>
          <p:nvPr/>
        </p:nvSpPr>
        <p:spPr>
          <a:xfrm>
            <a:off x="0" y="1142984"/>
            <a:ext cx="9144000" cy="5563061"/>
          </a:xfrm>
          <a:prstGeom prst="rect">
            <a:avLst/>
          </a:prstGeom>
          <a:noFill/>
        </p:spPr>
        <p:txBody>
          <a:bodyPr wrap="square" rtlCol="0">
            <a:spAutoFit/>
          </a:bodyPr>
          <a:lstStyle/>
          <a:p>
            <a:r>
              <a:rPr lang="en-US" altLang="zh-CN" dirty="0" smtClean="0"/>
              <a:t>    1.</a:t>
            </a:r>
            <a:r>
              <a:rPr lang="zh-CN" altLang="en-US" dirty="0" smtClean="0"/>
              <a:t>嵌入小型桌面软件</a:t>
            </a:r>
            <a:endParaRPr lang="en-US" altLang="zh-CN" dirty="0" smtClean="0"/>
          </a:p>
          <a:p>
            <a:r>
              <a:rPr lang="en-US" altLang="zh-CN" dirty="0" smtClean="0"/>
              <a:t>	</a:t>
            </a:r>
            <a:r>
              <a:rPr lang="zh-CN" altLang="en-US" dirty="0" smtClean="0"/>
              <a:t>（小内存、轻量级、内存与文件切换）</a:t>
            </a:r>
            <a:endParaRPr lang="en-US" altLang="zh-CN" dirty="0" smtClean="0"/>
          </a:p>
          <a:p>
            <a:endParaRPr lang="en-US" altLang="zh-CN" dirty="0" smtClean="0"/>
          </a:p>
          <a:p>
            <a:r>
              <a:rPr lang="en-US" altLang="zh-CN" dirty="0" smtClean="0"/>
              <a:t>    2.</a:t>
            </a:r>
            <a:r>
              <a:rPr lang="zh-CN" altLang="en-US" dirty="0" smtClean="0"/>
              <a:t>嵌入各种操作系统的手机软件：</a:t>
            </a:r>
            <a:r>
              <a:rPr lang="en-US" altLang="zh-CN" dirty="0" smtClean="0"/>
              <a:t>Android</a:t>
            </a:r>
            <a:r>
              <a:rPr lang="zh-CN" altLang="en-US" dirty="0" smtClean="0"/>
              <a:t>、</a:t>
            </a:r>
            <a:r>
              <a:rPr lang="en-US" altLang="zh-CN" dirty="0" err="1" smtClean="0"/>
              <a:t>Symbian</a:t>
            </a:r>
            <a:r>
              <a:rPr lang="zh-CN" altLang="en-US" dirty="0" smtClean="0"/>
              <a:t>、</a:t>
            </a:r>
            <a:r>
              <a:rPr lang="en-US" altLang="zh-CN" dirty="0" err="1" smtClean="0"/>
              <a:t>WindowsPhone</a:t>
            </a:r>
            <a:r>
              <a:rPr lang="zh-CN" altLang="en-US" dirty="0" smtClean="0"/>
              <a:t>、</a:t>
            </a:r>
            <a:r>
              <a:rPr lang="en-US" altLang="zh-CN" dirty="0" smtClean="0"/>
              <a:t>Palm</a:t>
            </a:r>
            <a:r>
              <a:rPr lang="zh-CN" altLang="en-US" dirty="0" smtClean="0"/>
              <a:t>等</a:t>
            </a:r>
            <a:endParaRPr lang="en-US" altLang="zh-CN" dirty="0" smtClean="0"/>
          </a:p>
          <a:p>
            <a:r>
              <a:rPr lang="en-US" altLang="zh-CN" dirty="0" smtClean="0"/>
              <a:t>	</a:t>
            </a:r>
            <a:r>
              <a:rPr lang="zh-CN" altLang="en-US" dirty="0" smtClean="0"/>
              <a:t>（开源、小型）</a:t>
            </a:r>
            <a:endParaRPr lang="en-US" altLang="zh-CN" dirty="0" smtClean="0"/>
          </a:p>
          <a:p>
            <a:endParaRPr lang="en-US" altLang="zh-CN" dirty="0" smtClean="0"/>
          </a:p>
          <a:p>
            <a:r>
              <a:rPr lang="en-US" altLang="zh-CN" dirty="0" smtClean="0"/>
              <a:t>    3.</a:t>
            </a:r>
            <a:r>
              <a:rPr lang="zh-CN" altLang="en-US" dirty="0" smtClean="0"/>
              <a:t>作为数据容器</a:t>
            </a:r>
            <a:endParaRPr lang="en-US" altLang="zh-CN" dirty="0" smtClean="0"/>
          </a:p>
          <a:p>
            <a:r>
              <a:rPr lang="en-US" altLang="zh-CN" dirty="0" smtClean="0"/>
              <a:t>	</a:t>
            </a:r>
            <a:r>
              <a:rPr lang="zh-CN" altLang="en-US" dirty="0" smtClean="0"/>
              <a:t>（单一磁盘文件）</a:t>
            </a:r>
            <a:endParaRPr lang="en-US" altLang="zh-CN" dirty="0" smtClean="0"/>
          </a:p>
          <a:p>
            <a:endParaRPr lang="en-US" altLang="zh-CN" dirty="0" smtClean="0"/>
          </a:p>
          <a:p>
            <a:r>
              <a:rPr lang="en-US" altLang="zh-CN" dirty="0" smtClean="0"/>
              <a:t>    4.</a:t>
            </a:r>
            <a:r>
              <a:rPr lang="zh-CN" altLang="en-US" dirty="0" smtClean="0"/>
              <a:t>备份存储</a:t>
            </a:r>
            <a:endParaRPr lang="en-US" altLang="zh-CN" dirty="0" smtClean="0"/>
          </a:p>
          <a:p>
            <a:r>
              <a:rPr lang="en-US" altLang="zh-CN" dirty="0" smtClean="0"/>
              <a:t>	</a:t>
            </a:r>
            <a:r>
              <a:rPr lang="zh-CN" altLang="en-US" dirty="0" smtClean="0"/>
              <a:t>（单一磁盘文件、跨平台文件）</a:t>
            </a:r>
            <a:endParaRPr lang="en-US" altLang="zh-CN" dirty="0" smtClean="0"/>
          </a:p>
          <a:p>
            <a:endParaRPr lang="en-US" altLang="zh-CN" dirty="0" smtClean="0"/>
          </a:p>
          <a:p>
            <a:r>
              <a:rPr lang="en-US" altLang="zh-CN" dirty="0" smtClean="0"/>
              <a:t>    5.</a:t>
            </a:r>
            <a:r>
              <a:rPr lang="zh-CN" altLang="en-US" dirty="0" smtClean="0"/>
              <a:t>作为在线升级数据包的存储方式</a:t>
            </a:r>
            <a:endParaRPr lang="en-US" altLang="zh-CN" dirty="0" smtClean="0"/>
          </a:p>
          <a:p>
            <a:r>
              <a:rPr lang="en-US" altLang="zh-CN" dirty="0" smtClean="0"/>
              <a:t>	</a:t>
            </a:r>
            <a:r>
              <a:rPr lang="zh-CN" altLang="en-US" dirty="0" smtClean="0"/>
              <a:t>（单一磁盘文件）</a:t>
            </a:r>
            <a:endParaRPr lang="en-US" altLang="zh-CN" dirty="0" smtClean="0"/>
          </a:p>
          <a:p>
            <a:endParaRPr lang="en-US" altLang="zh-CN" dirty="0" smtClean="0"/>
          </a:p>
          <a:p>
            <a:r>
              <a:rPr lang="en-US" altLang="zh-CN" dirty="0" smtClean="0"/>
              <a:t>    6.</a:t>
            </a:r>
            <a:r>
              <a:rPr lang="zh-CN" altLang="en-US" dirty="0" smtClean="0"/>
              <a:t>供程序独占存储临时表</a:t>
            </a:r>
            <a:endParaRPr lang="zh-CN" altLang="en-US" dirty="0"/>
          </a:p>
        </p:txBody>
      </p:sp>
      <p:grpSp>
        <p:nvGrpSpPr>
          <p:cNvPr id="7" name="组合 6"/>
          <p:cNvGrpSpPr/>
          <p:nvPr/>
        </p:nvGrpSpPr>
        <p:grpSpPr>
          <a:xfrm>
            <a:off x="6572264" y="1142984"/>
            <a:ext cx="1821653" cy="699660"/>
            <a:chOff x="0" y="0"/>
            <a:chExt cx="2500298" cy="699660"/>
          </a:xfrm>
        </p:grpSpPr>
        <p:sp>
          <p:nvSpPr>
            <p:cNvPr id="8" name="圆角矩形 7"/>
            <p:cNvSpPr/>
            <p:nvPr/>
          </p:nvSpPr>
          <p:spPr>
            <a:xfrm>
              <a:off x="0" y="0"/>
              <a:ext cx="2500298" cy="6996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圆角矩形 4"/>
            <p:cNvSpPr/>
            <p:nvPr/>
          </p:nvSpPr>
          <p:spPr>
            <a:xfrm>
              <a:off x="34154" y="34155"/>
              <a:ext cx="2466143" cy="6313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zh-CN" altLang="en-US" sz="2300" dirty="0" smtClean="0"/>
                <a:t>应用场景</a:t>
              </a:r>
              <a:endParaRPr lang="en-US" sz="2300" b="1" kern="1200" dirty="0"/>
            </a:p>
          </p:txBody>
        </p:sp>
      </p:gr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ea typeface="华文楷体" pitchFamily="2" charset="-122"/>
              </a:rPr>
              <a:t>内容提要</a:t>
            </a:r>
          </a:p>
        </p:txBody>
      </p:sp>
      <p:sp>
        <p:nvSpPr>
          <p:cNvPr id="5" name="Rectangle 31"/>
          <p:cNvSpPr>
            <a:spLocks noChangeArrowheads="1"/>
          </p:cNvSpPr>
          <p:nvPr/>
        </p:nvSpPr>
        <p:spPr bwMode="auto">
          <a:xfrm>
            <a:off x="32" y="857232"/>
            <a:ext cx="9143968" cy="6000768"/>
          </a:xfrm>
          <a:prstGeom prst="rect">
            <a:avLst/>
          </a:prstGeom>
          <a:noFill/>
          <a:ln>
            <a:noFill/>
            <a:headEnd/>
            <a:tailEnd/>
          </a:ln>
        </p:spPr>
        <p:style>
          <a:lnRef idx="1">
            <a:schemeClr val="accent3"/>
          </a:lnRef>
          <a:fillRef idx="1001">
            <a:schemeClr val="lt1"/>
          </a:fillRef>
          <a:effectRef idx="1">
            <a:schemeClr val="accent3"/>
          </a:effectRef>
          <a:fontRef idx="minor">
            <a:schemeClr val="dk1"/>
          </a:fontRef>
        </p:style>
        <p:txBody>
          <a:bodyPr/>
          <a:lstStyle/>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zh-CN" altLang="en-US" sz="2800" dirty="0" smtClean="0">
                <a:latin typeface="+mj-lt"/>
                <a:ea typeface="华文楷体" pitchFamily="2" charset="-122"/>
              </a:rPr>
              <a:t>嵌入式数据库概况</a:t>
            </a: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zh-CN" altLang="en-US" sz="2800" dirty="0" smtClean="0">
                <a:latin typeface="+mj-lt"/>
                <a:ea typeface="华文楷体" pitchFamily="2" charset="-122"/>
              </a:rPr>
              <a:t>轻量级的 </a:t>
            </a:r>
            <a:r>
              <a:rPr lang="en-US" altLang="zh-CN" sz="2800" dirty="0" err="1" smtClean="0">
                <a:latin typeface="+mj-lt"/>
                <a:ea typeface="华文楷体" pitchFamily="2" charset="-122"/>
              </a:rPr>
              <a:t>SQLite</a:t>
            </a: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en-US" altLang="zh-CN" sz="2800" dirty="0" smtClean="0">
                <a:latin typeface="+mj-lt"/>
                <a:ea typeface="华文楷体" pitchFamily="2" charset="-122"/>
              </a:rPr>
              <a:t>SQLite</a:t>
            </a:r>
            <a:r>
              <a:rPr lang="zh-CN" altLang="en-US" sz="2800" dirty="0" smtClean="0">
                <a:latin typeface="+mj-lt"/>
                <a:ea typeface="华文楷体" pitchFamily="2" charset="-122"/>
              </a:rPr>
              <a:t>的</a:t>
            </a:r>
            <a:r>
              <a:rPr lang="en-US" altLang="zh-CN" sz="2800" dirty="0" smtClean="0">
                <a:latin typeface="+mj-lt"/>
                <a:ea typeface="华文楷体" pitchFamily="2" charset="-122"/>
              </a:rPr>
              <a:t>API</a:t>
            </a:r>
          </a:p>
          <a:p>
            <a:pPr marL="749300" lvl="1" indent="-292100">
              <a:buClr>
                <a:srgbClr val="0066CC"/>
              </a:buClr>
              <a:buFont typeface="Wingdings" pitchFamily="2" charset="2"/>
              <a:buChar char="p"/>
            </a:pPr>
            <a:endParaRPr lang="en-US" altLang="zh-CN" sz="2800" dirty="0" smtClean="0">
              <a:solidFill>
                <a:srgbClr val="FF0000"/>
              </a:solidFill>
              <a:latin typeface="+mj-lt"/>
              <a:ea typeface="华文楷体" pitchFamily="2" charset="-122"/>
            </a:endParaRPr>
          </a:p>
          <a:p>
            <a:pPr marL="749300" lvl="1" indent="-292100">
              <a:buClr>
                <a:srgbClr val="0066CC"/>
              </a:buClr>
              <a:buFont typeface="Wingdings" pitchFamily="2" charset="2"/>
              <a:buChar char="p"/>
            </a:pPr>
            <a:r>
              <a:rPr lang="en-US" altLang="zh-CN" sz="2800" dirty="0" smtClean="0">
                <a:solidFill>
                  <a:schemeClr val="tx1"/>
                </a:solidFill>
                <a:ea typeface="华文楷体" pitchFamily="2" charset="-122"/>
              </a:rPr>
              <a:t>SQLite</a:t>
            </a:r>
            <a:r>
              <a:rPr lang="zh-CN" altLang="en-US" sz="2800" dirty="0" smtClean="0">
                <a:solidFill>
                  <a:schemeClr val="tx1"/>
                </a:solidFill>
                <a:ea typeface="华文楷体" pitchFamily="2" charset="-122"/>
              </a:rPr>
              <a:t>的性能及应用建议</a:t>
            </a:r>
            <a:endParaRPr lang="en-US" altLang="zh-CN" sz="2800" dirty="0" smtClean="0">
              <a:solidFill>
                <a:srgbClr val="FF0000"/>
              </a:solidFill>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solidFill>
                <a:srgbClr val="FF0000"/>
              </a:solidFill>
              <a:latin typeface="+mj-lt"/>
              <a:ea typeface="华文楷体" pitchFamily="2" charset="-122"/>
            </a:endParaRPr>
          </a:p>
          <a:p>
            <a:pPr marL="749300" lvl="1" indent="-292100">
              <a:buClr>
                <a:srgbClr val="0066CC"/>
              </a:buClr>
              <a:buFont typeface="Wingdings" pitchFamily="2" charset="2"/>
              <a:buChar char="p"/>
            </a:pPr>
            <a:r>
              <a:rPr lang="zh-CN" altLang="en-US" sz="2800" dirty="0" smtClean="0">
                <a:solidFill>
                  <a:srgbClr val="FF0000"/>
                </a:solidFill>
                <a:latin typeface="+mj-lt"/>
                <a:ea typeface="华文楷体" pitchFamily="2" charset="-122"/>
              </a:rPr>
              <a:t>参考资料</a:t>
            </a:r>
            <a:endParaRPr lang="zh-CN" altLang="en-US" sz="3200" dirty="0">
              <a:solidFill>
                <a:srgbClr val="FF0000"/>
              </a:solidFill>
              <a:latin typeface="+mj-lt"/>
              <a:ea typeface="华文楷体" pitchFamily="2" charset="-122"/>
            </a:endParaRPr>
          </a:p>
          <a:p>
            <a:pPr marL="292100" indent="-292100">
              <a:lnSpc>
                <a:spcPct val="140000"/>
              </a:lnSpc>
              <a:buClr>
                <a:srgbClr val="0066CC"/>
              </a:buClr>
              <a:buFont typeface="Wingdings" pitchFamily="2" charset="2"/>
              <a:buChar char="p"/>
            </a:pPr>
            <a:endParaRPr lang="zh-CN" altLang="en-US" sz="2400" dirty="0">
              <a:latin typeface="+mj-lt"/>
              <a:ea typeface="华文楷体" pitchFamily="2" charset="-122"/>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latin typeface="华文楷体" pitchFamily="2" charset="-122"/>
                <a:ea typeface="华文楷体" pitchFamily="2" charset="-122"/>
              </a:rPr>
              <a:t>参考资料</a:t>
            </a:r>
          </a:p>
        </p:txBody>
      </p:sp>
      <p:graphicFrame>
        <p:nvGraphicFramePr>
          <p:cNvPr id="4" name="图示 3"/>
          <p:cNvGraphicFramePr/>
          <p:nvPr/>
        </p:nvGraphicFramePr>
        <p:xfrm>
          <a:off x="571472" y="857232"/>
          <a:ext cx="8072494" cy="593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图片1"/>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20483" name="Rectangle 3"/>
          <p:cNvSpPr>
            <a:spLocks noChangeArrowheads="1"/>
          </p:cNvSpPr>
          <p:nvPr/>
        </p:nvSpPr>
        <p:spPr bwMode="auto">
          <a:xfrm>
            <a:off x="1476375" y="2349500"/>
            <a:ext cx="6207125" cy="1079500"/>
          </a:xfrm>
          <a:prstGeom prst="rect">
            <a:avLst/>
          </a:prstGeom>
          <a:noFill/>
          <a:ln w="9525">
            <a:noFill/>
            <a:miter lim="800000"/>
            <a:headEnd/>
            <a:tailEnd/>
          </a:ln>
        </p:spPr>
        <p:txBody>
          <a:bodyPr lIns="92075" tIns="46038" rIns="92075" bIns="46038"/>
          <a:lstStyle/>
          <a:p>
            <a:pPr algn="ctr" eaLnBrk="1" hangingPunct="1">
              <a:spcBef>
                <a:spcPct val="0"/>
              </a:spcBef>
              <a:buClrTx/>
              <a:buFontTx/>
              <a:buNone/>
            </a:pPr>
            <a:r>
              <a:rPr lang="zh-CN" altLang="en-US" sz="3200" dirty="0">
                <a:latin typeface="黑体" pitchFamily="2" charset="-122"/>
                <a:ea typeface="黑体" pitchFamily="2" charset="-122"/>
              </a:rPr>
              <a:t>谢谢</a:t>
            </a:r>
          </a:p>
        </p:txBody>
      </p:sp>
      <p:sp>
        <p:nvSpPr>
          <p:cNvPr id="20484" name="Line 5"/>
          <p:cNvSpPr>
            <a:spLocks noChangeShapeType="1"/>
          </p:cNvSpPr>
          <p:nvPr/>
        </p:nvSpPr>
        <p:spPr bwMode="gray">
          <a:xfrm>
            <a:off x="971550" y="1844675"/>
            <a:ext cx="7221538" cy="0"/>
          </a:xfrm>
          <a:prstGeom prst="line">
            <a:avLst/>
          </a:prstGeom>
          <a:noFill/>
          <a:ln w="47625" cmpd="thickThin">
            <a:solidFill>
              <a:schemeClr val="tx1"/>
            </a:solidFill>
            <a:round/>
            <a:headEnd type="none" w="sm" len="sm"/>
            <a:tailEnd type="none" w="sm" len="sm"/>
          </a:ln>
        </p:spPr>
        <p:txBody>
          <a:bodyPr/>
          <a:lstStyle/>
          <a:p>
            <a:endParaRPr lang="zh-CN" altLang="en-US"/>
          </a:p>
        </p:txBody>
      </p:sp>
      <p:sp>
        <p:nvSpPr>
          <p:cNvPr id="20485" name="Line 6"/>
          <p:cNvSpPr>
            <a:spLocks noChangeShapeType="1"/>
          </p:cNvSpPr>
          <p:nvPr/>
        </p:nvSpPr>
        <p:spPr bwMode="gray">
          <a:xfrm>
            <a:off x="960438" y="3644900"/>
            <a:ext cx="7221537" cy="0"/>
          </a:xfrm>
          <a:prstGeom prst="line">
            <a:avLst/>
          </a:prstGeom>
          <a:noFill/>
          <a:ln w="47625" cmpd="thickThin">
            <a:solidFill>
              <a:schemeClr val="tx1"/>
            </a:solidFill>
            <a:round/>
            <a:headEnd type="none" w="sm" len="sm"/>
            <a:tailEnd type="none" w="sm" len="sm"/>
          </a:ln>
        </p:spPr>
        <p:txBody>
          <a:bodyPr/>
          <a:lstStyle/>
          <a:p>
            <a:endParaRPr lang="zh-CN" altLang="en-US"/>
          </a:p>
        </p:txBody>
      </p:sp>
      <p:pic>
        <p:nvPicPr>
          <p:cNvPr id="20486" name="Picture 7" descr="Untitled-1"/>
          <p:cNvPicPr>
            <a:picLocks noChangeAspect="1" noChangeArrowheads="1"/>
          </p:cNvPicPr>
          <p:nvPr/>
        </p:nvPicPr>
        <p:blipFill>
          <a:blip r:embed="rId4" cstate="print"/>
          <a:srcRect l="-1704" t="-3377" r="-1462" b="-3094"/>
          <a:stretch>
            <a:fillRect/>
          </a:stretch>
        </p:blipFill>
        <p:spPr bwMode="auto">
          <a:xfrm>
            <a:off x="8323263" y="73025"/>
            <a:ext cx="744537" cy="712769"/>
          </a:xfrm>
          <a:prstGeom prst="rect">
            <a:avLst/>
          </a:prstGeom>
          <a:solidFill>
            <a:srgbClr val="FFFFFF"/>
          </a:solid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latin typeface="华文楷体" pitchFamily="2" charset="-122"/>
                <a:ea typeface="华文楷体" pitchFamily="2" charset="-122"/>
              </a:rPr>
              <a:t>数据库概况</a:t>
            </a:r>
          </a:p>
        </p:txBody>
      </p:sp>
      <p:graphicFrame>
        <p:nvGraphicFramePr>
          <p:cNvPr id="6" name="图示 5"/>
          <p:cNvGraphicFramePr/>
          <p:nvPr/>
        </p:nvGraphicFramePr>
        <p:xfrm>
          <a:off x="500034" y="1214423"/>
          <a:ext cx="3286148" cy="78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表格 4"/>
          <p:cNvGraphicFramePr>
            <a:graphicFrameLocks noGrp="1"/>
          </p:cNvGraphicFramePr>
          <p:nvPr/>
        </p:nvGraphicFramePr>
        <p:xfrm>
          <a:off x="571472" y="3143248"/>
          <a:ext cx="3929092" cy="2204720"/>
        </p:xfrm>
        <a:graphic>
          <a:graphicData uri="http://schemas.openxmlformats.org/drawingml/2006/table">
            <a:tbl>
              <a:tblPr firstRow="1" bandRow="1">
                <a:tableStyleId>{5C22544A-7EE6-4342-B048-85BDC9FD1C3A}</a:tableStyleId>
              </a:tblPr>
              <a:tblGrid>
                <a:gridCol w="928695"/>
                <a:gridCol w="1571636"/>
                <a:gridCol w="1428761"/>
              </a:tblGrid>
              <a:tr h="370840">
                <a:tc>
                  <a:txBody>
                    <a:bodyPr/>
                    <a:lstStyle/>
                    <a:p>
                      <a:pPr algn="ctr"/>
                      <a:endParaRPr lang="zh-CN" altLang="en-US" b="1" dirty="0"/>
                    </a:p>
                  </a:txBody>
                  <a:tcPr anchor="ctr">
                    <a:solidFill>
                      <a:schemeClr val="accent1"/>
                    </a:solidFill>
                  </a:tcPr>
                </a:tc>
                <a:tc>
                  <a:txBody>
                    <a:bodyPr/>
                    <a:lstStyle/>
                    <a:p>
                      <a:pPr algn="ctr"/>
                      <a:r>
                        <a:rPr lang="zh-CN" altLang="en-US" dirty="0" smtClean="0"/>
                        <a:t>关系型</a:t>
                      </a:r>
                      <a:endParaRPr lang="zh-CN" altLang="en-US" dirty="0"/>
                    </a:p>
                  </a:txBody>
                  <a:tcPr anchor="ctr">
                    <a:solidFill>
                      <a:schemeClr val="accent1"/>
                    </a:solidFill>
                  </a:tcPr>
                </a:tc>
                <a:tc>
                  <a:txBody>
                    <a:bodyPr/>
                    <a:lstStyle/>
                    <a:p>
                      <a:pPr algn="ctr"/>
                      <a:r>
                        <a:rPr lang="zh-CN" altLang="en-US" dirty="0" smtClean="0"/>
                        <a:t>键值</a:t>
                      </a:r>
                      <a:endParaRPr lang="zh-CN" altLang="en-US" dirty="0"/>
                    </a:p>
                  </a:txBody>
                  <a:tcPr anchor="ctr">
                    <a:solidFill>
                      <a:schemeClr val="accent1"/>
                    </a:solidFill>
                  </a:tcPr>
                </a:tc>
              </a:tr>
              <a:tr h="370840">
                <a:tc>
                  <a:txBody>
                    <a:bodyPr/>
                    <a:lstStyle/>
                    <a:p>
                      <a:pPr algn="ctr"/>
                      <a:r>
                        <a:rPr lang="zh-CN" altLang="en-US" b="1" dirty="0" smtClean="0">
                          <a:solidFill>
                            <a:srgbClr val="080808"/>
                          </a:solidFill>
                        </a:rPr>
                        <a:t>大型</a:t>
                      </a:r>
                      <a:endParaRPr lang="zh-CN" altLang="en-US" b="1" dirty="0">
                        <a:solidFill>
                          <a:srgbClr val="080808"/>
                        </a:solidFill>
                      </a:endParaRPr>
                    </a:p>
                  </a:txBody>
                  <a:tcPr anchor="ctr">
                    <a:solidFill>
                      <a:schemeClr val="accent5">
                        <a:lumMod val="60000"/>
                        <a:lumOff val="40000"/>
                      </a:schemeClr>
                    </a:solidFill>
                  </a:tcPr>
                </a:tc>
                <a:tc>
                  <a:txBody>
                    <a:bodyPr/>
                    <a:lstStyle/>
                    <a:p>
                      <a:r>
                        <a:rPr lang="en-US" altLang="zh-CN" b="0" dirty="0" smtClean="0"/>
                        <a:t>O</a:t>
                      </a:r>
                      <a:r>
                        <a:rPr lang="en-US" b="0" dirty="0" smtClean="0"/>
                        <a:t>racle</a:t>
                      </a:r>
                    </a:p>
                    <a:p>
                      <a:r>
                        <a:rPr lang="en-US" b="0" dirty="0" err="1" smtClean="0"/>
                        <a:t>SQL</a:t>
                      </a:r>
                      <a:r>
                        <a:rPr lang="en-US" altLang="zh-CN" b="0" dirty="0" err="1" smtClean="0"/>
                        <a:t>server</a:t>
                      </a:r>
                      <a:endParaRPr lang="en-US" altLang="zh-CN" b="0" dirty="0" smtClean="0"/>
                    </a:p>
                    <a:p>
                      <a:r>
                        <a:rPr lang="en-US" altLang="zh-CN" b="0" dirty="0" smtClean="0"/>
                        <a:t>A</a:t>
                      </a:r>
                      <a:r>
                        <a:rPr lang="en-US" b="0" dirty="0" smtClean="0"/>
                        <a:t>ccess</a:t>
                      </a:r>
                    </a:p>
                    <a:p>
                      <a:r>
                        <a:rPr lang="en-US" altLang="zh-CN" b="0" dirty="0" smtClean="0"/>
                        <a:t>DB</a:t>
                      </a:r>
                      <a:r>
                        <a:rPr lang="en-US" b="0" dirty="0" smtClean="0"/>
                        <a:t>2</a:t>
                      </a:r>
                    </a:p>
                    <a:p>
                      <a:r>
                        <a:rPr lang="en-US" altLang="zh-CN" b="0" dirty="0" smtClean="0"/>
                        <a:t>S</a:t>
                      </a:r>
                      <a:r>
                        <a:rPr lang="en-US" b="0" dirty="0" smtClean="0"/>
                        <a:t>ybase</a:t>
                      </a:r>
                      <a:endParaRPr lang="zh-CN" altLang="en-US" dirty="0"/>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r>
                        <a:rPr lang="en-US" altLang="zh-CN" dirty="0" err="1" smtClean="0"/>
                        <a:t>MongoDB</a:t>
                      </a:r>
                      <a:endParaRPr lang="zh-CN" altLang="en-US" dirty="0"/>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r>
              <a:tr h="370840">
                <a:tc>
                  <a:txBody>
                    <a:bodyPr/>
                    <a:lstStyle/>
                    <a:p>
                      <a:pPr algn="ctr"/>
                      <a:r>
                        <a:rPr lang="zh-CN" altLang="en-US" b="1" dirty="0" smtClean="0">
                          <a:solidFill>
                            <a:srgbClr val="080808"/>
                          </a:solidFill>
                        </a:rPr>
                        <a:t>轻量级</a:t>
                      </a:r>
                      <a:endParaRPr lang="zh-CN" altLang="en-US" b="1" dirty="0">
                        <a:solidFill>
                          <a:srgbClr val="080808"/>
                        </a:solidFill>
                      </a:endParaRPr>
                    </a:p>
                  </a:txBody>
                  <a:tcPr anchor="ctr">
                    <a:solidFill>
                      <a:schemeClr val="accent5">
                        <a:lumMod val="60000"/>
                        <a:lumOff val="40000"/>
                      </a:schemeClr>
                    </a:solidFill>
                  </a:tcPr>
                </a:tc>
                <a:tc>
                  <a:txBody>
                    <a:bodyPr/>
                    <a:lstStyle/>
                    <a:p>
                      <a:r>
                        <a:rPr lang="en-US" altLang="zh-CN" dirty="0" err="1" smtClean="0"/>
                        <a:t>MySQL</a:t>
                      </a:r>
                      <a:endParaRPr lang="zh-CN" altLang="en-US" dirty="0"/>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r>
                        <a:rPr lang="en-US" altLang="zh-CN" dirty="0" smtClean="0"/>
                        <a:t>GDBM</a:t>
                      </a: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r>
            </a:tbl>
          </a:graphicData>
        </a:graphic>
      </p:graphicFrame>
      <p:graphicFrame>
        <p:nvGraphicFramePr>
          <p:cNvPr id="7" name="表格 6"/>
          <p:cNvGraphicFramePr>
            <a:graphicFrameLocks noGrp="1"/>
          </p:cNvGraphicFramePr>
          <p:nvPr/>
        </p:nvGraphicFramePr>
        <p:xfrm>
          <a:off x="5214942" y="2643182"/>
          <a:ext cx="3209094" cy="2748280"/>
        </p:xfrm>
        <a:graphic>
          <a:graphicData uri="http://schemas.openxmlformats.org/drawingml/2006/table">
            <a:tbl>
              <a:tblPr firstRow="1" bandRow="1">
                <a:tableStyleId>{5C22544A-7EE6-4342-B048-85BDC9FD1C3A}</a:tableStyleId>
              </a:tblPr>
              <a:tblGrid>
                <a:gridCol w="1071570"/>
                <a:gridCol w="2137524"/>
              </a:tblGrid>
              <a:tr h="370840">
                <a:tc>
                  <a:txBody>
                    <a:bodyPr/>
                    <a:lstStyle/>
                    <a:p>
                      <a:pPr algn="ctr"/>
                      <a:endParaRPr lang="zh-CN" altLang="en-US" dirty="0"/>
                    </a:p>
                  </a:txBody>
                  <a:tcPr anchor="ctr">
                    <a:solidFill>
                      <a:schemeClr val="accent1"/>
                    </a:solidFill>
                  </a:tcPr>
                </a:tc>
                <a:tc>
                  <a:txBody>
                    <a:bodyPr/>
                    <a:lstStyle/>
                    <a:p>
                      <a:pPr algn="ctr"/>
                      <a:r>
                        <a:rPr lang="zh-CN" altLang="en-US" dirty="0" smtClean="0"/>
                        <a:t>嵌入式</a:t>
                      </a:r>
                      <a:endParaRPr lang="zh-CN" altLang="en-US" dirty="0"/>
                    </a:p>
                  </a:txBody>
                  <a:tcPr anchor="ctr">
                    <a:solidFill>
                      <a:schemeClr val="accent1"/>
                    </a:solidFill>
                  </a:tcPr>
                </a:tc>
              </a:tr>
              <a:tr h="370840">
                <a:tc>
                  <a:txBody>
                    <a:bodyPr/>
                    <a:lstStyle/>
                    <a:p>
                      <a:pPr algn="ctr"/>
                      <a:r>
                        <a:rPr lang="zh-CN" altLang="en-US" b="1" dirty="0" smtClean="0"/>
                        <a:t>大型</a:t>
                      </a:r>
                      <a:endParaRPr lang="zh-CN" altLang="en-US" b="1" dirty="0"/>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r>
                        <a:rPr lang="en-US" altLang="zh-CN" b="0" dirty="0" smtClean="0"/>
                        <a:t>Empress</a:t>
                      </a:r>
                    </a:p>
                    <a:p>
                      <a:r>
                        <a:rPr lang="en-US" altLang="zh-CN" b="0" dirty="0" smtClean="0"/>
                        <a:t>Berkeley</a:t>
                      </a:r>
                    </a:p>
                    <a:p>
                      <a:r>
                        <a:rPr lang="en-US" altLang="zh-CN" b="0" dirty="0" smtClean="0"/>
                        <a:t>Progress</a:t>
                      </a:r>
                    </a:p>
                    <a:p>
                      <a:r>
                        <a:rPr lang="en-US" altLang="zh-CN" b="0" dirty="0" err="1" smtClean="0"/>
                        <a:t>OpenBASE</a:t>
                      </a:r>
                      <a:r>
                        <a:rPr lang="en-US" altLang="zh-CN" b="0" dirty="0" smtClean="0"/>
                        <a:t> </a:t>
                      </a:r>
                      <a:r>
                        <a:rPr lang="en-US" altLang="zh-CN" b="0" dirty="0" err="1" smtClean="0"/>
                        <a:t>Lite</a:t>
                      </a:r>
                      <a:endParaRPr lang="en-US" altLang="zh-CN" b="0" dirty="0" smtClean="0"/>
                    </a:p>
                    <a:p>
                      <a:r>
                        <a:rPr lang="en-US" altLang="zh-CN" b="0" dirty="0" err="1" smtClean="0"/>
                        <a:t>eXtreme</a:t>
                      </a:r>
                      <a:r>
                        <a:rPr lang="en-US" altLang="zh-CN" b="0" dirty="0" smtClean="0"/>
                        <a:t> </a:t>
                      </a:r>
                      <a:endParaRPr lang="zh-CN" altLang="en-US" dirty="0"/>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smtClean="0"/>
                        <a:t>轻量级</a:t>
                      </a:r>
                      <a:endParaRPr lang="en-US" altLang="zh-CN" b="1" dirty="0" smtClean="0"/>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r>
                        <a:rPr lang="en-US" altLang="zh-CN" b="1" i="0" dirty="0" smtClean="0">
                          <a:solidFill>
                            <a:schemeClr val="tx1"/>
                          </a:solidFill>
                          <a:effectLst>
                            <a:outerShdw blurRad="38100" dist="38100" dir="2700000" algn="tl">
                              <a:srgbClr val="000000">
                                <a:alpha val="43137"/>
                              </a:srgbClr>
                            </a:outerShdw>
                          </a:effectLst>
                        </a:rPr>
                        <a:t>SQLite</a:t>
                      </a:r>
                    </a:p>
                    <a:p>
                      <a:pPr algn="l"/>
                      <a:r>
                        <a:rPr lang="en-US" altLang="zh-CN" dirty="0" err="1" smtClean="0"/>
                        <a:t>MiniSQL</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0" dirty="0" smtClean="0"/>
                        <a:t>Firebird</a:t>
                      </a:r>
                    </a:p>
                  </a:txBody>
                  <a:tcPr anchor="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latin typeface="华文楷体" pitchFamily="2" charset="-122"/>
                <a:ea typeface="华文楷体" pitchFamily="2" charset="-122"/>
              </a:rPr>
              <a:t>数据库概况</a:t>
            </a:r>
          </a:p>
        </p:txBody>
      </p:sp>
      <p:graphicFrame>
        <p:nvGraphicFramePr>
          <p:cNvPr id="4" name="对象 3"/>
          <p:cNvGraphicFramePr>
            <a:graphicFrameLocks noChangeAspect="1"/>
          </p:cNvGraphicFramePr>
          <p:nvPr/>
        </p:nvGraphicFramePr>
        <p:xfrm>
          <a:off x="1071538" y="2071678"/>
          <a:ext cx="6572296" cy="3390733"/>
        </p:xfrm>
        <a:graphic>
          <a:graphicData uri="http://schemas.openxmlformats.org/presentationml/2006/ole">
            <p:oleObj spid="_x0000_s231425" name="Visio" r:id="rId4" imgW="5685660" imgH="2932981" progId="Visio.Drawing.11">
              <p:embed/>
            </p:oleObj>
          </a:graphicData>
        </a:graphic>
      </p:graphicFrame>
      <p:graphicFrame>
        <p:nvGraphicFramePr>
          <p:cNvPr id="6" name="图示 5"/>
          <p:cNvGraphicFramePr/>
          <p:nvPr/>
        </p:nvGraphicFramePr>
        <p:xfrm>
          <a:off x="214282" y="5572140"/>
          <a:ext cx="8501090" cy="100013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TextBox 10"/>
          <p:cNvSpPr txBox="1"/>
          <p:nvPr/>
        </p:nvSpPr>
        <p:spPr>
          <a:xfrm>
            <a:off x="357158" y="1142984"/>
            <a:ext cx="3286148" cy="369332"/>
          </a:xfrm>
          <a:prstGeom prst="rect">
            <a:avLst/>
          </a:prstGeom>
          <a:noFill/>
        </p:spPr>
        <p:txBody>
          <a:bodyPr wrap="square" rtlCol="0">
            <a:spAutoFit/>
          </a:bodyPr>
          <a:lstStyle/>
          <a:p>
            <a:r>
              <a:rPr lang="zh-CN" altLang="en-US" dirty="0" smtClean="0">
                <a:solidFill>
                  <a:schemeClr val="bg1"/>
                </a:solidFill>
              </a:rPr>
              <a:t>传统关系型数据库</a:t>
            </a:r>
            <a:endParaRPr lang="zh-CN" altLang="en-US" dirty="0">
              <a:solidFill>
                <a:schemeClr val="bg1"/>
              </a:solidFill>
            </a:endParaRPr>
          </a:p>
        </p:txBody>
      </p:sp>
      <p:graphicFrame>
        <p:nvGraphicFramePr>
          <p:cNvPr id="12" name="图示 11"/>
          <p:cNvGraphicFramePr/>
          <p:nvPr/>
        </p:nvGraphicFramePr>
        <p:xfrm>
          <a:off x="642910" y="1214423"/>
          <a:ext cx="2857520" cy="64294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latin typeface="华文楷体" pitchFamily="2" charset="-122"/>
                <a:ea typeface="华文楷体" pitchFamily="2" charset="-122"/>
              </a:rPr>
              <a:t>数据库概况</a:t>
            </a:r>
          </a:p>
        </p:txBody>
      </p:sp>
      <p:graphicFrame>
        <p:nvGraphicFramePr>
          <p:cNvPr id="5" name="对象 4"/>
          <p:cNvGraphicFramePr>
            <a:graphicFrameLocks noChangeAspect="1"/>
          </p:cNvGraphicFramePr>
          <p:nvPr/>
        </p:nvGraphicFramePr>
        <p:xfrm>
          <a:off x="2357422" y="2143115"/>
          <a:ext cx="4286280" cy="3516233"/>
        </p:xfrm>
        <a:graphic>
          <a:graphicData uri="http://schemas.openxmlformats.org/presentationml/2006/ole">
            <p:oleObj spid="_x0000_s237571" name="Visio" r:id="rId4" imgW="4399920" imgH="3609346" progId="Visio.Drawing.11">
              <p:embed/>
            </p:oleObj>
          </a:graphicData>
        </a:graphic>
      </p:graphicFrame>
      <p:grpSp>
        <p:nvGrpSpPr>
          <p:cNvPr id="6" name="组合 5"/>
          <p:cNvGrpSpPr/>
          <p:nvPr/>
        </p:nvGrpSpPr>
        <p:grpSpPr>
          <a:xfrm>
            <a:off x="714347" y="1071546"/>
            <a:ext cx="2714645" cy="785817"/>
            <a:chOff x="0" y="0"/>
            <a:chExt cx="3282941" cy="785817"/>
          </a:xfrm>
        </p:grpSpPr>
        <p:sp>
          <p:nvSpPr>
            <p:cNvPr id="7" name="圆角矩形 6"/>
            <p:cNvSpPr/>
            <p:nvPr/>
          </p:nvSpPr>
          <p:spPr>
            <a:xfrm>
              <a:off x="0" y="0"/>
              <a:ext cx="3282941" cy="78581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圆角矩形 4"/>
            <p:cNvSpPr/>
            <p:nvPr/>
          </p:nvSpPr>
          <p:spPr>
            <a:xfrm>
              <a:off x="38360" y="38360"/>
              <a:ext cx="3206221" cy="7090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800" dirty="0" smtClean="0"/>
                <a:t>键</a:t>
              </a:r>
              <a:r>
                <a:rPr lang="en-US" altLang="zh-CN" sz="2800" dirty="0" smtClean="0"/>
                <a:t>/</a:t>
              </a:r>
              <a:r>
                <a:rPr lang="zh-CN" altLang="en-US" sz="2800" dirty="0" smtClean="0"/>
                <a:t>值</a:t>
              </a:r>
              <a:r>
                <a:rPr lang="zh-CN" altLang="en-US" sz="2800" b="1" kern="1200" dirty="0" smtClean="0"/>
                <a:t>数据库</a:t>
              </a:r>
              <a:endParaRPr lang="en-US" sz="2800" b="1" kern="1200" dirty="0"/>
            </a:p>
          </p:txBody>
        </p:sp>
      </p:grpSp>
      <p:graphicFrame>
        <p:nvGraphicFramePr>
          <p:cNvPr id="9" name="图示 8"/>
          <p:cNvGraphicFramePr/>
          <p:nvPr/>
        </p:nvGraphicFramePr>
        <p:xfrm>
          <a:off x="0" y="5786454"/>
          <a:ext cx="9144000" cy="7858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11" name="直接箭头连接符 10"/>
          <p:cNvCxnSpPr/>
          <p:nvPr/>
        </p:nvCxnSpPr>
        <p:spPr bwMode="auto">
          <a:xfrm rot="5400000" flipH="1" flipV="1">
            <a:off x="2357422" y="5072074"/>
            <a:ext cx="785818" cy="642942"/>
          </a:xfrm>
          <a:prstGeom prst="straightConnector1">
            <a:avLst/>
          </a:prstGeom>
          <a:noFill/>
          <a:ln w="25400" cap="flat" cmpd="sng" algn="ctr">
            <a:gradFill>
              <a:gsLst>
                <a:gs pos="0">
                  <a:srgbClr val="03D4A8"/>
                </a:gs>
                <a:gs pos="25000">
                  <a:srgbClr val="21D6E0"/>
                </a:gs>
                <a:gs pos="75000">
                  <a:srgbClr val="0087E6"/>
                </a:gs>
                <a:gs pos="100000">
                  <a:srgbClr val="005CBF"/>
                </a:gs>
              </a:gsLst>
              <a:lin ang="5400000" scaled="0"/>
            </a:gradFill>
            <a:prstDash val="solid"/>
            <a:round/>
            <a:headEnd type="none" w="med" len="med"/>
            <a:tailEnd type="arrow"/>
          </a:ln>
          <a:effectLst/>
        </p:spPr>
      </p:cxnSp>
      <p:cxnSp>
        <p:nvCxnSpPr>
          <p:cNvPr id="13" name="直接箭头连接符 12"/>
          <p:cNvCxnSpPr/>
          <p:nvPr/>
        </p:nvCxnSpPr>
        <p:spPr bwMode="auto">
          <a:xfrm rot="16200000" flipV="1">
            <a:off x="6107917" y="5250669"/>
            <a:ext cx="571504" cy="500066"/>
          </a:xfrm>
          <a:prstGeom prst="straightConnector1">
            <a:avLst/>
          </a:prstGeom>
          <a:noFill/>
          <a:ln w="25400" cap="flat" cmpd="sng" algn="ctr">
            <a:solidFill>
              <a:schemeClr val="accent6">
                <a:lumMod val="60000"/>
                <a:lumOff val="40000"/>
              </a:schemeClr>
            </a:solidFill>
            <a:prstDash val="solid"/>
            <a:round/>
            <a:headEnd type="none" w="med" len="med"/>
            <a:tailEnd type="arrow"/>
          </a:ln>
          <a:effectLst/>
        </p:spPr>
      </p:cxnSp>
      <p:cxnSp>
        <p:nvCxnSpPr>
          <p:cNvPr id="14" name="直接箭头连接符 13"/>
          <p:cNvCxnSpPr/>
          <p:nvPr/>
        </p:nvCxnSpPr>
        <p:spPr bwMode="auto">
          <a:xfrm rot="16200000" flipV="1">
            <a:off x="2786050" y="3357562"/>
            <a:ext cx="2571768" cy="2428892"/>
          </a:xfrm>
          <a:prstGeom prst="straightConnector1">
            <a:avLst/>
          </a:prstGeom>
          <a:noFill/>
          <a:ln w="25400" cap="flat" cmpd="sng" algn="ctr">
            <a:solidFill>
              <a:srgbClr val="00B050"/>
            </a:solidFill>
            <a:prstDash val="solid"/>
            <a:round/>
            <a:headEnd type="none" w="med" len="med"/>
            <a:tailEnd type="arrow"/>
          </a:ln>
          <a:effectLst/>
        </p:spPr>
      </p:cxnSp>
      <p:cxnSp>
        <p:nvCxnSpPr>
          <p:cNvPr id="15" name="直接箭头连接符 14"/>
          <p:cNvCxnSpPr/>
          <p:nvPr/>
        </p:nvCxnSpPr>
        <p:spPr bwMode="auto">
          <a:xfrm rot="5400000" flipH="1" flipV="1">
            <a:off x="3178959" y="4321975"/>
            <a:ext cx="2143140" cy="785818"/>
          </a:xfrm>
          <a:prstGeom prst="straightConnector1">
            <a:avLst/>
          </a:prstGeom>
          <a:noFill/>
          <a:ln w="25400" cap="flat" cmpd="sng" algn="ctr">
            <a:solidFill>
              <a:schemeClr val="accent1"/>
            </a:solidFill>
            <a:prstDash val="solid"/>
            <a:round/>
            <a:headEnd type="none" w="med" len="med"/>
            <a:tailEnd type="arrow"/>
          </a:ln>
          <a:effectLst/>
        </p:spPr>
      </p:cxnSp>
      <p:sp>
        <p:nvSpPr>
          <p:cNvPr id="20" name="圆角矩形 19"/>
          <p:cNvSpPr/>
          <p:nvPr/>
        </p:nvSpPr>
        <p:spPr bwMode="auto">
          <a:xfrm>
            <a:off x="2428860" y="2857496"/>
            <a:ext cx="4143404" cy="1071570"/>
          </a:xfrm>
          <a:prstGeom prst="roundRect">
            <a:avLst/>
          </a:prstGeom>
          <a:noFill/>
          <a:ln w="254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pPr>
            <a:endPara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endParaRPr>
          </a:p>
        </p:txBody>
      </p:sp>
      <p:sp>
        <p:nvSpPr>
          <p:cNvPr id="21" name="圆角矩形 20"/>
          <p:cNvSpPr/>
          <p:nvPr/>
        </p:nvSpPr>
        <p:spPr bwMode="auto">
          <a:xfrm>
            <a:off x="2428860" y="2214554"/>
            <a:ext cx="4143404" cy="3357586"/>
          </a:xfrm>
          <a:prstGeom prst="roundRect">
            <a:avLst/>
          </a:prstGeom>
          <a:noFill/>
          <a:ln w="25400" cap="flat" cmpd="sng" algn="ctr">
            <a:gradFill>
              <a:gsLst>
                <a:gs pos="0">
                  <a:srgbClr val="03D4A8"/>
                </a:gs>
                <a:gs pos="25000">
                  <a:srgbClr val="21D6E0"/>
                </a:gs>
                <a:gs pos="75000">
                  <a:srgbClr val="0087E6"/>
                </a:gs>
                <a:gs pos="100000">
                  <a:srgbClr val="005CBF"/>
                </a:gs>
              </a:gsLst>
              <a:lin ang="5400000" scaled="0"/>
            </a:gra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pPr>
            <a:endPara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endParaRPr>
          </a:p>
        </p:txBody>
      </p:sp>
      <p:sp>
        <p:nvSpPr>
          <p:cNvPr id="27" name="圆角矩形 26"/>
          <p:cNvSpPr/>
          <p:nvPr/>
        </p:nvSpPr>
        <p:spPr bwMode="auto">
          <a:xfrm>
            <a:off x="2428860" y="2928934"/>
            <a:ext cx="2071702" cy="785818"/>
          </a:xfrm>
          <a:prstGeom prst="roundRect">
            <a:avLst/>
          </a:prstGeom>
          <a:noFill/>
          <a:ln w="25400" cap="flat" cmpd="sng" algn="ctr">
            <a:solidFill>
              <a:srgbClr val="00B05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pPr>
            <a:endPara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endParaRPr>
          </a:p>
        </p:txBody>
      </p:sp>
      <p:sp>
        <p:nvSpPr>
          <p:cNvPr id="30" name="圆角矩形 29"/>
          <p:cNvSpPr/>
          <p:nvPr/>
        </p:nvSpPr>
        <p:spPr bwMode="auto">
          <a:xfrm>
            <a:off x="4500562" y="4000504"/>
            <a:ext cx="2000264" cy="1500198"/>
          </a:xfrm>
          <a:prstGeom prst="roundRect">
            <a:avLst/>
          </a:prstGeom>
          <a:noFill/>
          <a:ln w="25400" cap="flat" cmpd="sng" algn="ctr">
            <a:solidFill>
              <a:schemeClr val="accent6">
                <a:lumMod val="60000"/>
                <a:lumOff val="40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pPr>
            <a:endPara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latin typeface="华文楷体" pitchFamily="2" charset="-122"/>
                <a:ea typeface="华文楷体" pitchFamily="2" charset="-122"/>
              </a:rPr>
              <a:t>数据库概况</a:t>
            </a:r>
          </a:p>
        </p:txBody>
      </p:sp>
      <p:graphicFrame>
        <p:nvGraphicFramePr>
          <p:cNvPr id="6" name="表格 5"/>
          <p:cNvGraphicFramePr>
            <a:graphicFrameLocks noGrp="1"/>
          </p:cNvGraphicFramePr>
          <p:nvPr/>
        </p:nvGraphicFramePr>
        <p:xfrm>
          <a:off x="214282" y="2285992"/>
          <a:ext cx="8643998" cy="3711392"/>
        </p:xfrm>
        <a:graphic>
          <a:graphicData uri="http://schemas.openxmlformats.org/drawingml/2006/table">
            <a:tbl>
              <a:tblPr firstRow="1" bandRow="1">
                <a:tableStyleId>{5C22544A-7EE6-4342-B048-85BDC9FD1C3A}</a:tableStyleId>
              </a:tblPr>
              <a:tblGrid>
                <a:gridCol w="928694"/>
                <a:gridCol w="3714776"/>
                <a:gridCol w="4000528"/>
              </a:tblGrid>
              <a:tr h="425244">
                <a:tc>
                  <a:txBody>
                    <a:bodyPr/>
                    <a:lstStyle/>
                    <a:p>
                      <a:pPr algn="ctr"/>
                      <a:r>
                        <a:rPr lang="zh-CN" altLang="en-US" b="1" dirty="0" smtClean="0">
                          <a:latin typeface="微软雅黑" pitchFamily="34" charset="-122"/>
                          <a:ea typeface="微软雅黑" pitchFamily="34" charset="-122"/>
                        </a:rPr>
                        <a:t>对比项</a:t>
                      </a:r>
                      <a:endParaRPr lang="zh-CN" altLang="en-US" b="1" dirty="0">
                        <a:latin typeface="微软雅黑" pitchFamily="34" charset="-122"/>
                        <a:ea typeface="微软雅黑" pitchFamily="34" charset="-122"/>
                      </a:endParaRPr>
                    </a:p>
                  </a:txBody>
                  <a:tcPr/>
                </a:tc>
                <a:tc>
                  <a:txBody>
                    <a:bodyPr/>
                    <a:lstStyle/>
                    <a:p>
                      <a:pPr algn="ctr"/>
                      <a:r>
                        <a:rPr lang="zh-CN" altLang="en-US" dirty="0" smtClean="0">
                          <a:latin typeface="微软雅黑" pitchFamily="34" charset="-122"/>
                          <a:ea typeface="微软雅黑" pitchFamily="34" charset="-122"/>
                        </a:rPr>
                        <a:t>关系型数据库</a:t>
                      </a:r>
                      <a:endParaRPr lang="zh-CN" altLang="en-US" dirty="0">
                        <a:latin typeface="微软雅黑" pitchFamily="34" charset="-122"/>
                        <a:ea typeface="微软雅黑" pitchFamily="34" charset="-122"/>
                      </a:endParaRPr>
                    </a:p>
                  </a:txBody>
                  <a:tcPr/>
                </a:tc>
                <a:tc>
                  <a:txBody>
                    <a:bodyPr/>
                    <a:lstStyle/>
                    <a:p>
                      <a:pPr algn="ctr"/>
                      <a:r>
                        <a:rPr lang="zh-CN" altLang="en-US" dirty="0" smtClean="0">
                          <a:latin typeface="微软雅黑" pitchFamily="34" charset="-122"/>
                          <a:ea typeface="微软雅黑" pitchFamily="34" charset="-122"/>
                        </a:rPr>
                        <a:t>键</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值数据库</a:t>
                      </a:r>
                      <a:endParaRPr lang="zh-CN" altLang="en-US" dirty="0">
                        <a:latin typeface="微软雅黑" pitchFamily="34" charset="-122"/>
                        <a:ea typeface="微软雅黑" pitchFamily="34" charset="-122"/>
                      </a:endParaRPr>
                    </a:p>
                  </a:txBody>
                  <a:tcPr/>
                </a:tc>
              </a:tr>
              <a:tr h="425244">
                <a:tc>
                  <a:txBody>
                    <a:bodyPr/>
                    <a:lstStyle/>
                    <a:p>
                      <a:pPr algn="ctr"/>
                      <a:r>
                        <a:rPr lang="zh-CN" altLang="en-US" b="1" dirty="0" smtClean="0"/>
                        <a:t>概念</a:t>
                      </a:r>
                      <a:endParaRPr lang="zh-CN" altLang="en-US" b="1" dirty="0"/>
                    </a:p>
                  </a:txBody>
                  <a:tcPr/>
                </a:tc>
                <a:tc>
                  <a:txBody>
                    <a:bodyPr/>
                    <a:lstStyle/>
                    <a:p>
                      <a:r>
                        <a:rPr lang="zh-CN" altLang="en-US" dirty="0" smtClean="0"/>
                        <a:t>表（列、行、类型）独立</a:t>
                      </a:r>
                      <a:endParaRPr lang="zh-CN" altLang="en-US" dirty="0"/>
                    </a:p>
                  </a:txBody>
                  <a:tcPr/>
                </a:tc>
                <a:tc>
                  <a:txBody>
                    <a:bodyPr/>
                    <a:lstStyle/>
                    <a:p>
                      <a:r>
                        <a:rPr lang="zh-CN" altLang="en-US" dirty="0" smtClean="0"/>
                        <a:t>域（</a:t>
                      </a:r>
                      <a:r>
                        <a:rPr lang="en-US" altLang="zh-CN" dirty="0" smtClean="0"/>
                        <a:t>key</a:t>
                      </a:r>
                      <a:r>
                        <a:rPr lang="zh-CN" altLang="en-US" dirty="0" smtClean="0"/>
                        <a:t>、</a:t>
                      </a:r>
                      <a:r>
                        <a:rPr lang="en-US" altLang="zh-CN" dirty="0" smtClean="0"/>
                        <a:t>item</a:t>
                      </a:r>
                      <a:r>
                        <a:rPr lang="zh-CN" altLang="en-US" dirty="0" smtClean="0"/>
                        <a:t>、</a:t>
                      </a:r>
                      <a:r>
                        <a:rPr lang="en-US" altLang="zh-CN" dirty="0" smtClean="0"/>
                        <a:t>attributes</a:t>
                      </a:r>
                      <a:r>
                        <a:rPr lang="zh-CN" altLang="en-US" dirty="0" smtClean="0"/>
                        <a:t>）完整</a:t>
                      </a:r>
                      <a:endParaRPr lang="zh-CN" altLang="en-US" dirty="0"/>
                    </a:p>
                  </a:txBody>
                  <a:tcPr/>
                </a:tc>
              </a:tr>
              <a:tr h="1048545">
                <a:tc>
                  <a:txBody>
                    <a:bodyPr/>
                    <a:lstStyle/>
                    <a:p>
                      <a:pPr algn="ctr"/>
                      <a:r>
                        <a:rPr lang="zh-CN" altLang="en-US" b="1" dirty="0" smtClean="0"/>
                        <a:t>定义</a:t>
                      </a:r>
                      <a:endParaRPr lang="zh-CN" altLang="en-US" b="1" dirty="0"/>
                    </a:p>
                  </a:txBody>
                  <a:tcPr/>
                </a:tc>
                <a:tc>
                  <a:txBody>
                    <a:bodyPr/>
                    <a:lstStyle/>
                    <a:p>
                      <a:r>
                        <a:rPr lang="zh-CN" altLang="en-US" dirty="0" smtClean="0"/>
                        <a:t>表的定义</a:t>
                      </a:r>
                      <a:r>
                        <a:rPr lang="en-US" altLang="zh-CN" dirty="0" smtClean="0"/>
                        <a:t>——</a:t>
                      </a:r>
                      <a:r>
                        <a:rPr lang="zh-CN" altLang="en-US" dirty="0" smtClean="0"/>
                        <a:t>模式定义</a:t>
                      </a:r>
                      <a:endParaRPr lang="en-US" altLang="zh-CN" dirty="0" smtClean="0"/>
                    </a:p>
                    <a:p>
                      <a:r>
                        <a:rPr lang="zh-CN" altLang="en-US" dirty="0" smtClean="0"/>
                        <a:t>（</a:t>
                      </a:r>
                      <a:r>
                        <a:rPr lang="en-US" altLang="zh-CN" dirty="0" smtClean="0"/>
                        <a:t>1</a:t>
                      </a:r>
                      <a:r>
                        <a:rPr lang="zh-CN" altLang="en-US" dirty="0" smtClean="0"/>
                        <a:t>）数据完整性</a:t>
                      </a:r>
                      <a:endParaRPr lang="en-US" altLang="zh-CN" dirty="0" smtClean="0"/>
                    </a:p>
                    <a:p>
                      <a:r>
                        <a:rPr lang="zh-CN" altLang="en-US" dirty="0" smtClean="0"/>
                        <a:t>（</a:t>
                      </a:r>
                      <a:r>
                        <a:rPr lang="en-US" altLang="zh-CN" dirty="0" smtClean="0"/>
                        <a:t>2</a:t>
                      </a:r>
                      <a:r>
                        <a:rPr lang="zh-CN" altLang="en-US" dirty="0" smtClean="0"/>
                        <a:t>）约束</a:t>
                      </a:r>
                      <a:endParaRPr lang="en-US" altLang="zh-CN" dirty="0" smtClean="0"/>
                    </a:p>
                    <a:p>
                      <a:r>
                        <a:rPr lang="zh-CN" altLang="en-US" dirty="0" smtClean="0"/>
                        <a:t>（</a:t>
                      </a:r>
                      <a:r>
                        <a:rPr lang="en-US" altLang="zh-CN" dirty="0" smtClean="0"/>
                        <a:t>3</a:t>
                      </a:r>
                      <a:r>
                        <a:rPr lang="zh-CN" altLang="en-US" dirty="0" smtClean="0"/>
                        <a:t>）数据类型</a:t>
                      </a:r>
                      <a:endParaRPr lang="zh-CN" altLang="en-US" dirty="0"/>
                    </a:p>
                  </a:txBody>
                  <a:tcPr/>
                </a:tc>
                <a:tc>
                  <a:txBody>
                    <a:bodyPr/>
                    <a:lstStyle/>
                    <a:p>
                      <a:r>
                        <a:rPr lang="zh-CN" altLang="en-US" dirty="0" smtClean="0"/>
                        <a:t>不需要（</a:t>
                      </a:r>
                      <a:r>
                        <a:rPr lang="en-US" altLang="zh-CN" dirty="0" smtClean="0"/>
                        <a:t>attributes</a:t>
                      </a:r>
                      <a:r>
                        <a:rPr lang="zh-CN" altLang="en-US" dirty="0" smtClean="0"/>
                        <a:t>统一为</a:t>
                      </a:r>
                      <a:r>
                        <a:rPr lang="en-US" altLang="zh-CN" dirty="0" smtClean="0"/>
                        <a:t>string</a:t>
                      </a:r>
                      <a:r>
                        <a:rPr lang="zh-CN" altLang="en-US" dirty="0" smtClean="0"/>
                        <a:t>或其它简单类型），数据完整性和约束靠应用程序保证</a:t>
                      </a:r>
                      <a:endParaRPr lang="zh-CN" altLang="en-US" dirty="0"/>
                    </a:p>
                  </a:txBody>
                  <a:tcPr/>
                </a:tc>
              </a:tr>
              <a:tr h="425244">
                <a:tc>
                  <a:txBody>
                    <a:bodyPr/>
                    <a:lstStyle/>
                    <a:p>
                      <a:pPr algn="ctr"/>
                      <a:r>
                        <a:rPr lang="zh-CN" altLang="en-US" b="1" dirty="0" smtClean="0"/>
                        <a:t>冗余</a:t>
                      </a:r>
                      <a:endParaRPr lang="zh-CN" altLang="en-US" b="1" dirty="0"/>
                    </a:p>
                  </a:txBody>
                  <a:tcPr/>
                </a:tc>
                <a:tc>
                  <a:txBody>
                    <a:bodyPr/>
                    <a:lstStyle/>
                    <a:p>
                      <a:r>
                        <a:rPr lang="zh-CN" altLang="en-US" dirty="0" smtClean="0"/>
                        <a:t>消除数据冗余</a:t>
                      </a:r>
                      <a:endParaRPr lang="zh-CN" altLang="en-US" dirty="0"/>
                    </a:p>
                  </a:txBody>
                  <a:tcPr/>
                </a:tc>
                <a:tc>
                  <a:txBody>
                    <a:bodyPr/>
                    <a:lstStyle/>
                    <a:p>
                      <a:r>
                        <a:rPr lang="zh-CN" altLang="en-US" dirty="0" smtClean="0"/>
                        <a:t>多个域数据冗余</a:t>
                      </a:r>
                      <a:endParaRPr lang="zh-CN" altLang="en-US" dirty="0"/>
                    </a:p>
                  </a:txBody>
                  <a:tcPr/>
                </a:tc>
              </a:tr>
              <a:tr h="425244">
                <a:tc>
                  <a:txBody>
                    <a:bodyPr/>
                    <a:lstStyle/>
                    <a:p>
                      <a:pPr algn="ctr"/>
                      <a:r>
                        <a:rPr lang="zh-CN" altLang="en-US" b="1" dirty="0" smtClean="0"/>
                        <a:t>联系</a:t>
                      </a:r>
                      <a:endParaRPr lang="zh-CN" altLang="en-US" b="1" dirty="0"/>
                    </a:p>
                  </a:txBody>
                  <a:tcPr/>
                </a:tc>
                <a:tc>
                  <a:txBody>
                    <a:bodyPr/>
                    <a:lstStyle/>
                    <a:p>
                      <a:r>
                        <a:rPr lang="zh-CN" altLang="en-US" dirty="0" smtClean="0"/>
                        <a:t>表与表存在联系</a:t>
                      </a:r>
                      <a:endParaRPr lang="zh-CN" altLang="en-US" dirty="0"/>
                    </a:p>
                  </a:txBody>
                  <a:tcPr/>
                </a:tc>
                <a:tc>
                  <a:txBody>
                    <a:bodyPr/>
                    <a:lstStyle/>
                    <a:p>
                      <a:r>
                        <a:rPr lang="zh-CN" altLang="en-US" dirty="0" smtClean="0"/>
                        <a:t>域与域或域内部没有显式规定的关系</a:t>
                      </a:r>
                      <a:endParaRPr lang="zh-CN" altLang="en-US" dirty="0"/>
                    </a:p>
                  </a:txBody>
                  <a:tcPr/>
                </a:tc>
              </a:tr>
              <a:tr h="396452">
                <a:tc>
                  <a:txBody>
                    <a:bodyPr/>
                    <a:lstStyle/>
                    <a:p>
                      <a:pPr algn="ctr"/>
                      <a:r>
                        <a:rPr lang="zh-CN" altLang="en-US" b="1" dirty="0" smtClean="0"/>
                        <a:t>损耗</a:t>
                      </a:r>
                      <a:endParaRPr lang="zh-CN" altLang="en-US" b="1" dirty="0"/>
                    </a:p>
                  </a:txBody>
                  <a:tcPr/>
                </a:tc>
                <a:tc>
                  <a:txBody>
                    <a:bodyPr/>
                    <a:lstStyle/>
                    <a:p>
                      <a:r>
                        <a:rPr lang="zh-CN" altLang="en-US" dirty="0" smtClean="0"/>
                        <a:t>查询时增加了多表数据连接的消耗</a:t>
                      </a:r>
                      <a:endParaRPr lang="zh-CN" altLang="en-US" dirty="0"/>
                    </a:p>
                  </a:txBody>
                  <a:tcPr/>
                </a:tc>
                <a:tc>
                  <a:txBody>
                    <a:bodyPr/>
                    <a:lstStyle/>
                    <a:p>
                      <a:r>
                        <a:rPr lang="zh-CN" altLang="en-US" dirty="0" smtClean="0"/>
                        <a:t>节省了数据连接的消耗</a:t>
                      </a:r>
                      <a:endParaRPr lang="zh-CN" altLang="en-US" dirty="0"/>
                    </a:p>
                  </a:txBody>
                  <a:tcPr/>
                </a:tc>
              </a:tr>
              <a:tr h="425244">
                <a:tc>
                  <a:txBody>
                    <a:bodyPr/>
                    <a:lstStyle/>
                    <a:p>
                      <a:pPr algn="ctr"/>
                      <a:r>
                        <a:rPr lang="zh-CN" altLang="en-US" b="1" dirty="0" smtClean="0"/>
                        <a:t>查询</a:t>
                      </a:r>
                      <a:endParaRPr lang="zh-CN" altLang="en-US" b="1" dirty="0"/>
                    </a:p>
                  </a:txBody>
                  <a:tcPr/>
                </a:tc>
                <a:tc>
                  <a:txBody>
                    <a:bodyPr/>
                    <a:lstStyle/>
                    <a:p>
                      <a:r>
                        <a:rPr lang="zh-CN" altLang="en-US" dirty="0" smtClean="0"/>
                        <a:t>通过</a:t>
                      </a:r>
                      <a:r>
                        <a:rPr lang="en-US" altLang="zh-CN" dirty="0" smtClean="0"/>
                        <a:t>SQL</a:t>
                      </a:r>
                      <a:r>
                        <a:rPr lang="zh-CN" altLang="en-US" dirty="0" smtClean="0"/>
                        <a:t>查询数据</a:t>
                      </a:r>
                      <a:endParaRPr lang="zh-CN" altLang="en-US" dirty="0"/>
                    </a:p>
                  </a:txBody>
                  <a:tcPr/>
                </a:tc>
                <a:tc>
                  <a:txBody>
                    <a:bodyPr/>
                    <a:lstStyle/>
                    <a:p>
                      <a:r>
                        <a:rPr lang="zh-CN" altLang="en-US" dirty="0" smtClean="0"/>
                        <a:t>通过</a:t>
                      </a:r>
                      <a:r>
                        <a:rPr lang="en-US" altLang="zh-CN" dirty="0" smtClean="0"/>
                        <a:t>API</a:t>
                      </a:r>
                      <a:r>
                        <a:rPr lang="zh-CN" altLang="en-US" dirty="0" smtClean="0"/>
                        <a:t>访问数据</a:t>
                      </a:r>
                      <a:endParaRPr lang="zh-CN" altLang="en-US" dirty="0"/>
                    </a:p>
                  </a:txBody>
                  <a:tcPr/>
                </a:tc>
              </a:tr>
            </a:tbl>
          </a:graphicData>
        </a:graphic>
      </p:graphicFrame>
      <p:grpSp>
        <p:nvGrpSpPr>
          <p:cNvPr id="7" name="组合 6"/>
          <p:cNvGrpSpPr/>
          <p:nvPr/>
        </p:nvGrpSpPr>
        <p:grpSpPr>
          <a:xfrm>
            <a:off x="428596" y="1071547"/>
            <a:ext cx="5143536" cy="714379"/>
            <a:chOff x="0" y="0"/>
            <a:chExt cx="3282941" cy="785817"/>
          </a:xfrm>
        </p:grpSpPr>
        <p:sp>
          <p:nvSpPr>
            <p:cNvPr id="8" name="圆角矩形 7"/>
            <p:cNvSpPr/>
            <p:nvPr/>
          </p:nvSpPr>
          <p:spPr>
            <a:xfrm>
              <a:off x="0" y="0"/>
              <a:ext cx="3282941" cy="78581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圆角矩形 4"/>
            <p:cNvSpPr/>
            <p:nvPr/>
          </p:nvSpPr>
          <p:spPr>
            <a:xfrm>
              <a:off x="38360" y="38360"/>
              <a:ext cx="3206221" cy="7090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algn="ctr" defTabSz="1066800">
                <a:lnSpc>
                  <a:spcPct val="90000"/>
                </a:lnSpc>
                <a:spcBef>
                  <a:spcPct val="0"/>
                </a:spcBef>
                <a:spcAft>
                  <a:spcPct val="35000"/>
                </a:spcAft>
              </a:pPr>
              <a:r>
                <a:rPr lang="zh-CN" altLang="en-US" sz="2400" dirty="0" smtClean="0"/>
                <a:t>关系型数据库与键</a:t>
              </a:r>
              <a:r>
                <a:rPr lang="en-US" sz="2400" dirty="0" smtClean="0"/>
                <a:t>/</a:t>
              </a:r>
              <a:r>
                <a:rPr lang="zh-CN" altLang="en-US" sz="2400" dirty="0" smtClean="0"/>
                <a:t>值数据库的对比</a:t>
              </a:r>
              <a:endParaRPr lang="en-US" sz="2400" dirty="0" smtClean="0"/>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57158" y="1000109"/>
            <a:ext cx="2643206" cy="64294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362" name="Rectangle 7"/>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latin typeface="华文楷体" pitchFamily="2" charset="-122"/>
                <a:ea typeface="华文楷体" pitchFamily="2" charset="-122"/>
              </a:rPr>
              <a:t>数据库概况</a:t>
            </a:r>
          </a:p>
        </p:txBody>
      </p:sp>
      <p:sp>
        <p:nvSpPr>
          <p:cNvPr id="3" name="TextBox 2"/>
          <p:cNvSpPr txBox="1"/>
          <p:nvPr/>
        </p:nvSpPr>
        <p:spPr>
          <a:xfrm>
            <a:off x="357158" y="1071546"/>
            <a:ext cx="2643206" cy="523220"/>
          </a:xfrm>
          <a:prstGeom prst="rect">
            <a:avLst/>
          </a:prstGeom>
          <a:noFill/>
        </p:spPr>
        <p:txBody>
          <a:bodyPr wrap="square" rtlCol="0">
            <a:spAutoFit/>
          </a:bodyPr>
          <a:lstStyle/>
          <a:p>
            <a:pPr algn="ctr"/>
            <a:r>
              <a:rPr lang="zh-CN" altLang="en-US" sz="2800" dirty="0" smtClean="0">
                <a:solidFill>
                  <a:schemeClr val="bg1"/>
                </a:solidFill>
                <a:latin typeface="华文楷体" pitchFamily="2" charset="-122"/>
                <a:ea typeface="华文楷体" pitchFamily="2" charset="-122"/>
              </a:rPr>
              <a:t>嵌入式数据库</a:t>
            </a:r>
            <a:endParaRPr lang="en-US" altLang="zh-CN" sz="2000" b="0" dirty="0" smtClean="0">
              <a:solidFill>
                <a:schemeClr val="bg1"/>
              </a:solidFill>
              <a:latin typeface="华文楷体" pitchFamily="2" charset="-122"/>
              <a:ea typeface="华文楷体" pitchFamily="2" charset="-122"/>
            </a:endParaRPr>
          </a:p>
        </p:txBody>
      </p:sp>
      <p:graphicFrame>
        <p:nvGraphicFramePr>
          <p:cNvPr id="5" name="图示 4"/>
          <p:cNvGraphicFramePr/>
          <p:nvPr/>
        </p:nvGraphicFramePr>
        <p:xfrm>
          <a:off x="428596" y="2071678"/>
          <a:ext cx="8286808" cy="44291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48833" name="Object 1"/>
          <p:cNvGraphicFramePr>
            <a:graphicFrameLocks noChangeAspect="1"/>
          </p:cNvGraphicFramePr>
          <p:nvPr/>
        </p:nvGraphicFramePr>
        <p:xfrm>
          <a:off x="3500430" y="1785926"/>
          <a:ext cx="5493290" cy="3429024"/>
        </p:xfrm>
        <a:graphic>
          <a:graphicData uri="http://schemas.openxmlformats.org/presentationml/2006/ole">
            <p:oleObj spid="_x0000_s248833" name="Visio" r:id="rId8" imgW="4837860" imgH="3018706" progId="Visio.Drawing.11">
              <p:embed/>
            </p:oleObj>
          </a:graphicData>
        </a:graphic>
      </p:graphicFrame>
      <p:sp>
        <p:nvSpPr>
          <p:cNvPr id="7" name="TextBox 6"/>
          <p:cNvSpPr txBox="1"/>
          <p:nvPr/>
        </p:nvSpPr>
        <p:spPr>
          <a:xfrm>
            <a:off x="5286380" y="5286388"/>
            <a:ext cx="2071670" cy="369332"/>
          </a:xfrm>
          <a:prstGeom prst="rect">
            <a:avLst/>
          </a:prstGeom>
          <a:noFill/>
        </p:spPr>
        <p:txBody>
          <a:bodyPr wrap="square" rtlCol="0">
            <a:spAutoFit/>
          </a:bodyPr>
          <a:lstStyle/>
          <a:p>
            <a:r>
              <a:rPr lang="en-US" altLang="zh-CN" b="0" dirty="0" smtClean="0">
                <a:latin typeface="华文楷体" pitchFamily="2" charset="-122"/>
                <a:ea typeface="华文楷体" pitchFamily="2" charset="-122"/>
              </a:rPr>
              <a:t>Android</a:t>
            </a:r>
            <a:r>
              <a:rPr lang="zh-CN" altLang="en-US" b="0" dirty="0" smtClean="0">
                <a:latin typeface="华文楷体" pitchFamily="2" charset="-122"/>
                <a:ea typeface="华文楷体" pitchFamily="2" charset="-122"/>
              </a:rPr>
              <a:t>部分协议栈</a:t>
            </a:r>
            <a:endParaRPr lang="en-US" altLang="zh-CN" b="0" dirty="0" smtClean="0">
              <a:latin typeface="华文楷体" pitchFamily="2" charset="-122"/>
              <a:ea typeface="华文楷体"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Grp="1" noChangeArrowheads="1"/>
          </p:cNvSpPr>
          <p:nvPr>
            <p:ph type="title"/>
          </p:nvPr>
        </p:nvSpPr>
        <p:spPr>
          <a:xfrm>
            <a:off x="0" y="0"/>
            <a:ext cx="9144000" cy="857232"/>
          </a:xfrm>
          <a:noFill/>
        </p:spPr>
        <p:txBody>
          <a:bodyPr anchor="ctr"/>
          <a:lstStyle/>
          <a:p>
            <a:r>
              <a:rPr lang="zh-CN" altLang="en-US" sz="3200" dirty="0" smtClean="0">
                <a:solidFill>
                  <a:schemeClr val="tx1"/>
                </a:solidFill>
                <a:ea typeface="华文楷体" pitchFamily="2" charset="-122"/>
              </a:rPr>
              <a:t>内容提要</a:t>
            </a:r>
          </a:p>
        </p:txBody>
      </p:sp>
      <p:sp>
        <p:nvSpPr>
          <p:cNvPr id="5" name="Rectangle 31"/>
          <p:cNvSpPr>
            <a:spLocks noChangeArrowheads="1"/>
          </p:cNvSpPr>
          <p:nvPr/>
        </p:nvSpPr>
        <p:spPr bwMode="auto">
          <a:xfrm>
            <a:off x="32" y="857232"/>
            <a:ext cx="9143968" cy="6000768"/>
          </a:xfrm>
          <a:prstGeom prst="rect">
            <a:avLst/>
          </a:prstGeom>
          <a:noFill/>
          <a:ln>
            <a:noFill/>
            <a:headEnd/>
            <a:tailEnd/>
          </a:ln>
        </p:spPr>
        <p:style>
          <a:lnRef idx="1">
            <a:schemeClr val="accent3"/>
          </a:lnRef>
          <a:fillRef idx="1001">
            <a:schemeClr val="lt1"/>
          </a:fillRef>
          <a:effectRef idx="1">
            <a:schemeClr val="accent3"/>
          </a:effectRef>
          <a:fontRef idx="minor">
            <a:schemeClr val="dk1"/>
          </a:fontRef>
        </p:style>
        <p:txBody>
          <a:bodyPr/>
          <a:lstStyle/>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zh-CN" altLang="en-US" sz="2800" dirty="0" smtClean="0">
                <a:latin typeface="+mj-lt"/>
                <a:ea typeface="华文楷体" pitchFamily="2" charset="-122"/>
              </a:rPr>
              <a:t>数据库概况</a:t>
            </a: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zh-CN" altLang="en-US" sz="2800" dirty="0" smtClean="0">
                <a:solidFill>
                  <a:srgbClr val="FF0000"/>
                </a:solidFill>
                <a:latin typeface="+mj-lt"/>
                <a:ea typeface="华文楷体" pitchFamily="2" charset="-122"/>
              </a:rPr>
              <a:t>轻量级的 </a:t>
            </a:r>
            <a:r>
              <a:rPr lang="en-US" altLang="zh-CN" sz="2800" dirty="0" smtClean="0">
                <a:solidFill>
                  <a:srgbClr val="FF0000"/>
                </a:solidFill>
                <a:latin typeface="+mj-lt"/>
                <a:ea typeface="华文楷体" pitchFamily="2" charset="-122"/>
              </a:rPr>
              <a:t>SQLite</a:t>
            </a:r>
            <a:endParaRPr lang="en-US" altLang="zh-CN" sz="2800" dirty="0">
              <a:solidFill>
                <a:srgbClr val="FF0000"/>
              </a:solidFill>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en-US" altLang="zh-CN" sz="2800" dirty="0" smtClean="0">
                <a:ea typeface="华文楷体" pitchFamily="2" charset="-122"/>
              </a:rPr>
              <a:t>SQLite</a:t>
            </a:r>
            <a:r>
              <a:rPr lang="zh-CN" altLang="en-US" sz="2800" dirty="0" smtClean="0">
                <a:ea typeface="华文楷体" pitchFamily="2" charset="-122"/>
              </a:rPr>
              <a:t>的</a:t>
            </a:r>
            <a:r>
              <a:rPr lang="en-US" altLang="zh-CN" sz="2800" dirty="0" smtClean="0">
                <a:ea typeface="华文楷体" pitchFamily="2" charset="-122"/>
              </a:rPr>
              <a:t>API</a:t>
            </a:r>
          </a:p>
          <a:p>
            <a:pPr marL="749300" lvl="1" indent="-292100">
              <a:buClr>
                <a:srgbClr val="0066CC"/>
              </a:buClr>
              <a:buFont typeface="Wingdings" pitchFamily="2" charset="2"/>
              <a:buChar char="p"/>
            </a:pPr>
            <a:endParaRPr lang="en-US" altLang="zh-CN" sz="2800" dirty="0" smtClean="0">
              <a:solidFill>
                <a:srgbClr val="FF0000"/>
              </a:solidFill>
              <a:ea typeface="华文楷体" pitchFamily="2" charset="-122"/>
            </a:endParaRPr>
          </a:p>
          <a:p>
            <a:pPr marL="749300" lvl="1" indent="-292100">
              <a:buClr>
                <a:srgbClr val="0066CC"/>
              </a:buClr>
              <a:buFont typeface="Wingdings" pitchFamily="2" charset="2"/>
              <a:buChar char="p"/>
            </a:pPr>
            <a:r>
              <a:rPr lang="en-US" altLang="zh-CN" sz="2800" dirty="0" smtClean="0">
                <a:solidFill>
                  <a:schemeClr val="tx1"/>
                </a:solidFill>
                <a:ea typeface="华文楷体" pitchFamily="2" charset="-122"/>
              </a:rPr>
              <a:t>SQLite</a:t>
            </a:r>
            <a:r>
              <a:rPr lang="zh-CN" altLang="en-US" sz="2800" dirty="0" smtClean="0">
                <a:solidFill>
                  <a:schemeClr val="tx1"/>
                </a:solidFill>
                <a:ea typeface="华文楷体" pitchFamily="2" charset="-122"/>
              </a:rPr>
              <a:t>的性能及应用建议</a:t>
            </a: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endParaRPr lang="en-US" altLang="zh-CN" sz="2800" dirty="0" smtClean="0">
              <a:latin typeface="+mj-lt"/>
              <a:ea typeface="华文楷体" pitchFamily="2" charset="-122"/>
            </a:endParaRPr>
          </a:p>
          <a:p>
            <a:pPr marL="749300" lvl="1" indent="-292100">
              <a:buClr>
                <a:srgbClr val="0066CC"/>
              </a:buClr>
              <a:buFont typeface="Wingdings" pitchFamily="2" charset="2"/>
              <a:buChar char="p"/>
            </a:pPr>
            <a:r>
              <a:rPr lang="zh-CN" altLang="en-US" sz="2800" dirty="0" smtClean="0">
                <a:latin typeface="+mj-lt"/>
                <a:ea typeface="华文楷体" pitchFamily="2" charset="-122"/>
              </a:rPr>
              <a:t>参考资料</a:t>
            </a:r>
            <a:endParaRPr lang="zh-CN" altLang="en-US" sz="3200" dirty="0">
              <a:latin typeface="+mj-lt"/>
              <a:ea typeface="华文楷体" pitchFamily="2" charset="-122"/>
            </a:endParaRPr>
          </a:p>
          <a:p>
            <a:pPr marL="292100" indent="-292100">
              <a:lnSpc>
                <a:spcPct val="140000"/>
              </a:lnSpc>
              <a:buClr>
                <a:srgbClr val="0066CC"/>
              </a:buClr>
              <a:buFont typeface="Wingdings" pitchFamily="2" charset="2"/>
              <a:buChar char="p"/>
            </a:pPr>
            <a:endParaRPr lang="zh-CN" altLang="en-US" sz="2400" dirty="0">
              <a:latin typeface="+mj-lt"/>
              <a:ea typeface="华文楷体" pitchFamily="2" charset="-122"/>
            </a:endParaRPr>
          </a:p>
        </p:txBody>
      </p:sp>
    </p:spTree>
  </p:cSld>
  <p:clrMapOvr>
    <a:masterClrMapping/>
  </p:clrMapOvr>
  <p:transition/>
</p:sld>
</file>

<file path=ppt/theme/theme1.xml><?xml version="1.0" encoding="utf-8"?>
<a:theme xmlns:a="http://schemas.openxmlformats.org/drawingml/2006/main" name="HeJun0301">
  <a:themeElements>
    <a:clrScheme name="">
      <a:dk1>
        <a:srgbClr val="000000"/>
      </a:dk1>
      <a:lt1>
        <a:srgbClr val="FFFFFF"/>
      </a:lt1>
      <a:dk2>
        <a:srgbClr val="0A3A80"/>
      </a:dk2>
      <a:lt2>
        <a:srgbClr val="919191"/>
      </a:lt2>
      <a:accent1>
        <a:srgbClr val="A4001E"/>
      </a:accent1>
      <a:accent2>
        <a:srgbClr val="7D7D00"/>
      </a:accent2>
      <a:accent3>
        <a:srgbClr val="FFFFFF"/>
      </a:accent3>
      <a:accent4>
        <a:srgbClr val="000000"/>
      </a:accent4>
      <a:accent5>
        <a:srgbClr val="CFAAAB"/>
      </a:accent5>
      <a:accent6>
        <a:srgbClr val="717100"/>
      </a:accent6>
      <a:hlink>
        <a:srgbClr val="67A0F3"/>
      </a:hlink>
      <a:folHlink>
        <a:srgbClr val="CECECE"/>
      </a:folHlink>
    </a:clrScheme>
    <a:fontScheme name="HeJun0301">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HeJun030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eJun03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eJun030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eJun030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eJun030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eJun030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eJun030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FolderMaker Templates">
  <a:themeElements>
    <a:clrScheme name="">
      <a:dk1>
        <a:srgbClr val="000000"/>
      </a:dk1>
      <a:lt1>
        <a:srgbClr val="FFFFFF"/>
      </a:lt1>
      <a:dk2>
        <a:srgbClr val="0A3A80"/>
      </a:dk2>
      <a:lt2>
        <a:srgbClr val="919191"/>
      </a:lt2>
      <a:accent1>
        <a:srgbClr val="A4001E"/>
      </a:accent1>
      <a:accent2>
        <a:srgbClr val="7D7D00"/>
      </a:accent2>
      <a:accent3>
        <a:srgbClr val="FFFFFF"/>
      </a:accent3>
      <a:accent4>
        <a:srgbClr val="000000"/>
      </a:accent4>
      <a:accent5>
        <a:srgbClr val="CFAAAB"/>
      </a:accent5>
      <a:accent6>
        <a:srgbClr val="717100"/>
      </a:accent6>
      <a:hlink>
        <a:srgbClr val="67A0F3"/>
      </a:hlink>
      <a:folHlink>
        <a:srgbClr val="CECECE"/>
      </a:folHlink>
    </a:clrScheme>
    <a:fontScheme name="1_FolderMaker Templates">
      <a:majorFont>
        <a:latin typeface="Times New Roman"/>
        <a:ea typeface="楷体_GB2312"/>
        <a:cs typeface="Arial"/>
      </a:majorFont>
      <a:minorFont>
        <a:latin typeface="Times New Roman"/>
        <a:ea typeface="楷体_GB2312"/>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1_FolderMaker Templat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FolderMaker Templat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FolderMaker Templat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FolderMaker Templat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FolderMaker Templat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FolderMaker Templat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FolderMaker Templat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FolderMaker Templates">
  <a:themeElements>
    <a:clrScheme name="">
      <a:dk1>
        <a:srgbClr val="000000"/>
      </a:dk1>
      <a:lt1>
        <a:srgbClr val="FFFFFF"/>
      </a:lt1>
      <a:dk2>
        <a:srgbClr val="0A3A80"/>
      </a:dk2>
      <a:lt2>
        <a:srgbClr val="919191"/>
      </a:lt2>
      <a:accent1>
        <a:srgbClr val="A4001E"/>
      </a:accent1>
      <a:accent2>
        <a:srgbClr val="7D7D00"/>
      </a:accent2>
      <a:accent3>
        <a:srgbClr val="FFFFFF"/>
      </a:accent3>
      <a:accent4>
        <a:srgbClr val="000000"/>
      </a:accent4>
      <a:accent5>
        <a:srgbClr val="CFAAAB"/>
      </a:accent5>
      <a:accent6>
        <a:srgbClr val="717100"/>
      </a:accent6>
      <a:hlink>
        <a:srgbClr val="67A0F3"/>
      </a:hlink>
      <a:folHlink>
        <a:srgbClr val="CECECE"/>
      </a:folHlink>
    </a:clrScheme>
    <a:fontScheme name="2_FolderMaker Templates">
      <a:majorFont>
        <a:latin typeface="Times New Roman"/>
        <a:ea typeface="楷体_GB2312"/>
        <a:cs typeface="Arial"/>
      </a:majorFont>
      <a:minorFont>
        <a:latin typeface="Times New Roman"/>
        <a:ea typeface="楷体_GB2312"/>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2_FolderMaker Templat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FolderMaker Templat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FolderMaker Templat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FolderMaker Templat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FolderMaker Templat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FolderMaker Templat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FolderMaker Templat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FolderMaker Templates">
  <a:themeElements>
    <a:clrScheme name="">
      <a:dk1>
        <a:srgbClr val="000000"/>
      </a:dk1>
      <a:lt1>
        <a:srgbClr val="FFFFFF"/>
      </a:lt1>
      <a:dk2>
        <a:srgbClr val="0A3A80"/>
      </a:dk2>
      <a:lt2>
        <a:srgbClr val="919191"/>
      </a:lt2>
      <a:accent1>
        <a:srgbClr val="A4001E"/>
      </a:accent1>
      <a:accent2>
        <a:srgbClr val="7D7D00"/>
      </a:accent2>
      <a:accent3>
        <a:srgbClr val="FFFFFF"/>
      </a:accent3>
      <a:accent4>
        <a:srgbClr val="000000"/>
      </a:accent4>
      <a:accent5>
        <a:srgbClr val="CFAAAB"/>
      </a:accent5>
      <a:accent6>
        <a:srgbClr val="717100"/>
      </a:accent6>
      <a:hlink>
        <a:srgbClr val="67A0F3"/>
      </a:hlink>
      <a:folHlink>
        <a:srgbClr val="CECECE"/>
      </a:folHlink>
    </a:clrScheme>
    <a:fontScheme name="3_FolderMaker Templates">
      <a:majorFont>
        <a:latin typeface="Times New Roman"/>
        <a:ea typeface="楷体_GB2312"/>
        <a:cs typeface="Arial"/>
      </a:majorFont>
      <a:minorFont>
        <a:latin typeface="Times New Roman"/>
        <a:ea typeface="楷体_GB2312"/>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25000"/>
          </a:spcBef>
          <a:spcAft>
            <a:spcPct val="0"/>
          </a:spcAft>
          <a:buClr>
            <a:srgbClr val="008000"/>
          </a:buClr>
          <a:buSzTx/>
          <a:buFont typeface="Wingdings" pitchFamily="2" charset="2"/>
          <a:buNone/>
          <a:tabLst/>
          <a:defRPr kumimoji="0" lang="zh-CN" altLang="en-US" sz="18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3_FolderMaker Templat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FolderMaker Templat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FolderMaker Templat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FolderMaker Templat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FolderMaker Templat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FolderMaker Templat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FolderMaker Templat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文档" ma:contentTypeID="0x0101003C2EAAB5CA8FC5488D90171EECDCDBBA" ma:contentTypeVersion="0" ma:contentTypeDescription="新建文档。" ma:contentTypeScope="" ma:versionID="94357ffa0bb72385a40041db260ffa45">
  <xsd:schema xmlns:xsd="http://www.w3.org/2001/XMLSchema" xmlns:p="http://schemas.microsoft.com/office/2006/metadata/properties" targetNamespace="http://schemas.microsoft.com/office/2006/metadata/properties" ma:root="true" ma:fieldsID="b51e50da1bca0add1c6bbfbefcbaaa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ma:readOnly="true"/>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62026F-BC7B-4B28-84E5-C3FBC0DF45F5}">
  <ds:schemaRefs>
    <ds:schemaRef ds:uri="http://schemas.microsoft.com/office/2006/metadata/properties"/>
  </ds:schemaRefs>
</ds:datastoreItem>
</file>

<file path=customXml/itemProps2.xml><?xml version="1.0" encoding="utf-8"?>
<ds:datastoreItem xmlns:ds="http://schemas.openxmlformats.org/officeDocument/2006/customXml" ds:itemID="{8A4D2DD2-3175-49BF-B4F2-DF8A69B4FC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4CC67050-8411-4784-8485-66D62B5E5D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中国通信服务</Template>
  <TotalTime>6506</TotalTime>
  <Words>2021</Words>
  <Application>Microsoft Office PowerPoint</Application>
  <PresentationFormat>全屏显示(4:3)</PresentationFormat>
  <Paragraphs>595</Paragraphs>
  <Slides>38</Slides>
  <Notes>15</Notes>
  <HiddenSlides>0</HiddenSlides>
  <MMClips>0</MMClips>
  <ScaleCrop>false</ScaleCrop>
  <HeadingPairs>
    <vt:vector size="6" baseType="variant">
      <vt:variant>
        <vt:lpstr>主题</vt:lpstr>
      </vt:variant>
      <vt:variant>
        <vt:i4>4</vt:i4>
      </vt:variant>
      <vt:variant>
        <vt:lpstr>嵌入 OLE 服务器</vt:lpstr>
      </vt:variant>
      <vt:variant>
        <vt:i4>3</vt:i4>
      </vt:variant>
      <vt:variant>
        <vt:lpstr>幻灯片标题</vt:lpstr>
      </vt:variant>
      <vt:variant>
        <vt:i4>38</vt:i4>
      </vt:variant>
    </vt:vector>
  </HeadingPairs>
  <TitlesOfParts>
    <vt:vector size="45" baseType="lpstr">
      <vt:lpstr>HeJun0301</vt:lpstr>
      <vt:lpstr>1_FolderMaker Templates</vt:lpstr>
      <vt:lpstr>2_FolderMaker Templates</vt:lpstr>
      <vt:lpstr>3_FolderMaker Templates</vt:lpstr>
      <vt:lpstr>Microsoft Office PowerPoint 97-2003 演示文稿</vt:lpstr>
      <vt:lpstr>Visio</vt:lpstr>
      <vt:lpstr>Microsoft Office Visio 绘图</vt:lpstr>
      <vt:lpstr>幻灯片 1</vt:lpstr>
      <vt:lpstr>内容提要</vt:lpstr>
      <vt:lpstr>数据库概况</vt:lpstr>
      <vt:lpstr>数据库概况</vt:lpstr>
      <vt:lpstr>数据库概况</vt:lpstr>
      <vt:lpstr>数据库概况</vt:lpstr>
      <vt:lpstr>数据库概况</vt:lpstr>
      <vt:lpstr>数据库概况</vt:lpstr>
      <vt:lpstr>内容提要</vt:lpstr>
      <vt:lpstr>轻量级的SQLite</vt:lpstr>
      <vt:lpstr>轻量级的SQLite</vt:lpstr>
      <vt:lpstr>轻量级的SQLite</vt:lpstr>
      <vt:lpstr>轻量级的SQLite</vt:lpstr>
      <vt:lpstr>幻灯片 14</vt:lpstr>
      <vt:lpstr>幻灯片 15</vt:lpstr>
      <vt:lpstr>幻灯片 16</vt:lpstr>
      <vt:lpstr>轻量级的SQLite</vt:lpstr>
      <vt:lpstr>轻量级的SQLite</vt:lpstr>
      <vt:lpstr>内容提要</vt:lpstr>
      <vt:lpstr>SQLite的API</vt:lpstr>
      <vt:lpstr>SQLite的API</vt:lpstr>
      <vt:lpstr>SQLite的API</vt:lpstr>
      <vt:lpstr>SQLite的API</vt:lpstr>
      <vt:lpstr>SQLite的API</vt:lpstr>
      <vt:lpstr>内容提要</vt:lpstr>
      <vt:lpstr>SQLite的性能及应用建议</vt:lpstr>
      <vt:lpstr>SQLite的性能及应用建议</vt:lpstr>
      <vt:lpstr>SQLite的性能及应用建议</vt:lpstr>
      <vt:lpstr>SQLite的性能及应用建议</vt:lpstr>
      <vt:lpstr>SQLite的性能及应用建议</vt:lpstr>
      <vt:lpstr>SQLite的性能及应用建议</vt:lpstr>
      <vt:lpstr>SQLite的性能及应用建议</vt:lpstr>
      <vt:lpstr>SQLite的性能及应用建议</vt:lpstr>
      <vt:lpstr>SQLite的性能及应用建议</vt:lpstr>
      <vt:lpstr>SQLite的性能及应用建议</vt:lpstr>
      <vt:lpstr>内容提要</vt:lpstr>
      <vt:lpstr>参考资料</vt:lpstr>
      <vt:lpstr>幻灯片 38</vt:lpstr>
    </vt:vector>
  </TitlesOfParts>
  <Company>gdcn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梁夏旭</dc:creator>
  <cp:lastModifiedBy>liangxiaxu</cp:lastModifiedBy>
  <cp:revision>634</cp:revision>
  <dcterms:created xsi:type="dcterms:W3CDTF">2008-04-29T02:17:20Z</dcterms:created>
  <dcterms:modified xsi:type="dcterms:W3CDTF">2012-12-25T10:08:27Z</dcterms:modified>
</cp:coreProperties>
</file>